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1D9BE1-CE1E-3BE3-D971-72F875B20A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5" b="31657"/>
          <a:stretch/>
        </p:blipFill>
        <p:spPr>
          <a:xfrm>
            <a:off x="1866657" y="2852936"/>
            <a:ext cx="8458686" cy="944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00950E-5257-47D4-087A-6D7C611157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BC54AA-4169-665B-2BDB-035255724F98}"/>
              </a:ext>
            </a:extLst>
          </p:cNvPr>
          <p:cNvSpPr/>
          <p:nvPr/>
        </p:nvSpPr>
        <p:spPr bwMode="white">
          <a:xfrm>
            <a:off x="6424761" y="1610466"/>
            <a:ext cx="628571" cy="276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8F43E0-D47F-D574-ADCF-9E2B940196EF}"/>
              </a:ext>
            </a:extLst>
          </p:cNvPr>
          <p:cNvSpPr/>
          <p:nvPr/>
        </p:nvSpPr>
        <p:spPr bwMode="white">
          <a:xfrm>
            <a:off x="4481904" y="2125051"/>
            <a:ext cx="619047" cy="26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8B7D47-847A-9B03-5CBA-182228653456}"/>
              </a:ext>
            </a:extLst>
          </p:cNvPr>
          <p:cNvSpPr/>
          <p:nvPr/>
        </p:nvSpPr>
        <p:spPr bwMode="white">
          <a:xfrm>
            <a:off x="9796190" y="2668225"/>
            <a:ext cx="228571" cy="22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162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0C09C8-4AA3-F2CE-DA4B-3E47E2B3C0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0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A7C0C4-C396-8AA9-69B8-7D578511F91A}"/>
              </a:ext>
            </a:extLst>
          </p:cNvPr>
          <p:cNvSpPr/>
          <p:nvPr/>
        </p:nvSpPr>
        <p:spPr bwMode="white">
          <a:xfrm>
            <a:off x="10634285" y="2107006"/>
            <a:ext cx="304761" cy="286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F0E8AF-2E44-C7D2-88E1-27AD8C9822F7}"/>
              </a:ext>
            </a:extLst>
          </p:cNvPr>
          <p:cNvSpPr/>
          <p:nvPr/>
        </p:nvSpPr>
        <p:spPr bwMode="white">
          <a:xfrm>
            <a:off x="10634285" y="2622051"/>
            <a:ext cx="304761" cy="286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C9D94F-AAFD-6DC6-908E-09BC630AC846}"/>
              </a:ext>
            </a:extLst>
          </p:cNvPr>
          <p:cNvSpPr/>
          <p:nvPr/>
        </p:nvSpPr>
        <p:spPr bwMode="white">
          <a:xfrm>
            <a:off x="10634285" y="3137096"/>
            <a:ext cx="304761" cy="286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E467EE-F3A7-9E77-86B6-7C722905B767}"/>
              </a:ext>
            </a:extLst>
          </p:cNvPr>
          <p:cNvSpPr/>
          <p:nvPr/>
        </p:nvSpPr>
        <p:spPr bwMode="white">
          <a:xfrm>
            <a:off x="10634285" y="3652141"/>
            <a:ext cx="304761" cy="286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95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0A0767-4804-F486-C266-ED0B2B9694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403DF3-3E81-BE39-FED2-A184D3534A59}"/>
              </a:ext>
            </a:extLst>
          </p:cNvPr>
          <p:cNvSpPr/>
          <p:nvPr/>
        </p:nvSpPr>
        <p:spPr bwMode="white">
          <a:xfrm>
            <a:off x="1929523" y="2031418"/>
            <a:ext cx="609523" cy="24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020C11-F04F-BBDD-803A-2F147A4A015C}"/>
              </a:ext>
            </a:extLst>
          </p:cNvPr>
          <p:cNvSpPr/>
          <p:nvPr/>
        </p:nvSpPr>
        <p:spPr bwMode="white">
          <a:xfrm>
            <a:off x="8291428" y="2021874"/>
            <a:ext cx="1438095" cy="25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45BAA0-F0D3-C967-5B87-311923E4483C}"/>
              </a:ext>
            </a:extLst>
          </p:cNvPr>
          <p:cNvSpPr/>
          <p:nvPr/>
        </p:nvSpPr>
        <p:spPr bwMode="white">
          <a:xfrm>
            <a:off x="2415238" y="2966761"/>
            <a:ext cx="1704761" cy="26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CE02EC-85E3-C97C-46B0-11402E7595BA}"/>
              </a:ext>
            </a:extLst>
          </p:cNvPr>
          <p:cNvSpPr/>
          <p:nvPr/>
        </p:nvSpPr>
        <p:spPr bwMode="white">
          <a:xfrm>
            <a:off x="5281904" y="2966761"/>
            <a:ext cx="2000000" cy="27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6132FF-0D57-9C87-A8C3-E2284EB3BF3C}"/>
              </a:ext>
            </a:extLst>
          </p:cNvPr>
          <p:cNvSpPr/>
          <p:nvPr/>
        </p:nvSpPr>
        <p:spPr bwMode="white">
          <a:xfrm>
            <a:off x="8500952" y="2966761"/>
            <a:ext cx="1990476" cy="25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6CDCDE-E929-9F0C-6BB7-2578CA7E7E9F}"/>
              </a:ext>
            </a:extLst>
          </p:cNvPr>
          <p:cNvSpPr/>
          <p:nvPr/>
        </p:nvSpPr>
        <p:spPr bwMode="white">
          <a:xfrm>
            <a:off x="1577142" y="3348533"/>
            <a:ext cx="2542857" cy="25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5D22CA2-79B9-70F6-4CAA-79C4C67345E7}"/>
              </a:ext>
            </a:extLst>
          </p:cNvPr>
          <p:cNvSpPr/>
          <p:nvPr/>
        </p:nvSpPr>
        <p:spPr bwMode="white">
          <a:xfrm>
            <a:off x="4424761" y="3348533"/>
            <a:ext cx="2828571" cy="26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5E31482-D0FF-5182-2174-8C475F382277}"/>
              </a:ext>
            </a:extLst>
          </p:cNvPr>
          <p:cNvSpPr/>
          <p:nvPr/>
        </p:nvSpPr>
        <p:spPr bwMode="white">
          <a:xfrm>
            <a:off x="7634285" y="3338989"/>
            <a:ext cx="2971428" cy="286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D096599-A41B-A349-8B68-1E6D6FD4C25E}"/>
              </a:ext>
            </a:extLst>
          </p:cNvPr>
          <p:cNvSpPr/>
          <p:nvPr/>
        </p:nvSpPr>
        <p:spPr bwMode="white">
          <a:xfrm>
            <a:off x="1548571" y="3730306"/>
            <a:ext cx="2419047" cy="27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4C8F837-E6C7-AA0E-A91B-70E3CC102279}"/>
              </a:ext>
            </a:extLst>
          </p:cNvPr>
          <p:cNvSpPr/>
          <p:nvPr/>
        </p:nvSpPr>
        <p:spPr bwMode="white">
          <a:xfrm>
            <a:off x="4415238" y="3730306"/>
            <a:ext cx="2866666" cy="27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0F2666C-5FE8-1665-C463-DD52E7A2389C}"/>
              </a:ext>
            </a:extLst>
          </p:cNvPr>
          <p:cNvSpPr/>
          <p:nvPr/>
        </p:nvSpPr>
        <p:spPr bwMode="white">
          <a:xfrm>
            <a:off x="7615238" y="3730306"/>
            <a:ext cx="2857142" cy="26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CE93584-4077-8CC3-DB5A-1864B7C67A83}"/>
              </a:ext>
            </a:extLst>
          </p:cNvPr>
          <p:cNvSpPr/>
          <p:nvPr/>
        </p:nvSpPr>
        <p:spPr bwMode="white">
          <a:xfrm>
            <a:off x="1567619" y="4112078"/>
            <a:ext cx="1847619" cy="27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246D180-9531-AFE8-00C3-C19CADDBC7E9}"/>
              </a:ext>
            </a:extLst>
          </p:cNvPr>
          <p:cNvSpPr/>
          <p:nvPr/>
        </p:nvSpPr>
        <p:spPr bwMode="white">
          <a:xfrm>
            <a:off x="4415238" y="4112078"/>
            <a:ext cx="2447619" cy="27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AF2F55D-E903-B1FA-CD37-820E0A01DBCD}"/>
              </a:ext>
            </a:extLst>
          </p:cNvPr>
          <p:cNvSpPr/>
          <p:nvPr/>
        </p:nvSpPr>
        <p:spPr bwMode="white">
          <a:xfrm>
            <a:off x="7634285" y="4121623"/>
            <a:ext cx="1571428" cy="27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635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23567D-3AF2-FB7E-02F0-8583D9F24C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3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374F07-30C2-28E5-7957-87A7073ED303}"/>
              </a:ext>
            </a:extLst>
          </p:cNvPr>
          <p:cNvSpPr/>
          <p:nvPr/>
        </p:nvSpPr>
        <p:spPr bwMode="white">
          <a:xfrm>
            <a:off x="1929523" y="1621665"/>
            <a:ext cx="285714" cy="27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E064C4-D6B7-4691-87AE-9562C3A64185}"/>
              </a:ext>
            </a:extLst>
          </p:cNvPr>
          <p:cNvSpPr/>
          <p:nvPr/>
        </p:nvSpPr>
        <p:spPr bwMode="white">
          <a:xfrm>
            <a:off x="4300952" y="1621665"/>
            <a:ext cx="304761" cy="26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D45956-97F6-5270-C814-500F5CA76FB5}"/>
              </a:ext>
            </a:extLst>
          </p:cNvPr>
          <p:cNvSpPr/>
          <p:nvPr/>
        </p:nvSpPr>
        <p:spPr bwMode="white">
          <a:xfrm>
            <a:off x="7872380" y="1631219"/>
            <a:ext cx="276190" cy="25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B46248-ECE8-D4A3-1324-F89D5F1A5061}"/>
              </a:ext>
            </a:extLst>
          </p:cNvPr>
          <p:cNvSpPr/>
          <p:nvPr/>
        </p:nvSpPr>
        <p:spPr bwMode="white">
          <a:xfrm>
            <a:off x="10824761" y="1612111"/>
            <a:ext cx="304761" cy="29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B6D260-29C8-6BF9-03A4-40947B89C59D}"/>
              </a:ext>
            </a:extLst>
          </p:cNvPr>
          <p:cNvSpPr/>
          <p:nvPr/>
        </p:nvSpPr>
        <p:spPr bwMode="white">
          <a:xfrm>
            <a:off x="1634285" y="2147130"/>
            <a:ext cx="285714" cy="25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8536B9-BD0E-153F-62A2-4398046820AD}"/>
              </a:ext>
            </a:extLst>
          </p:cNvPr>
          <p:cNvSpPr/>
          <p:nvPr/>
        </p:nvSpPr>
        <p:spPr bwMode="white">
          <a:xfrm>
            <a:off x="2539047" y="2147130"/>
            <a:ext cx="285714" cy="26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B8D0ED-B587-3EB0-9A79-56D40C69269B}"/>
              </a:ext>
            </a:extLst>
          </p:cNvPr>
          <p:cNvSpPr/>
          <p:nvPr/>
        </p:nvSpPr>
        <p:spPr bwMode="white">
          <a:xfrm>
            <a:off x="3986666" y="2128022"/>
            <a:ext cx="323809" cy="29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D1CB147-E686-E2F0-A114-4A876FA664E6}"/>
              </a:ext>
            </a:extLst>
          </p:cNvPr>
          <p:cNvSpPr/>
          <p:nvPr/>
        </p:nvSpPr>
        <p:spPr bwMode="white">
          <a:xfrm>
            <a:off x="4881904" y="2128022"/>
            <a:ext cx="323809" cy="29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C8815C0-10C0-EA0A-CC2B-C515EB57ADA5}"/>
              </a:ext>
            </a:extLst>
          </p:cNvPr>
          <p:cNvSpPr/>
          <p:nvPr/>
        </p:nvSpPr>
        <p:spPr bwMode="white">
          <a:xfrm>
            <a:off x="7548571" y="2137576"/>
            <a:ext cx="304761" cy="25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300E9C0-C84E-63F5-1687-845F01C52055}"/>
              </a:ext>
            </a:extLst>
          </p:cNvPr>
          <p:cNvSpPr/>
          <p:nvPr/>
        </p:nvSpPr>
        <p:spPr bwMode="white">
          <a:xfrm>
            <a:off x="10196190" y="2137576"/>
            <a:ext cx="342857" cy="27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DB49AD3-07D6-0D8F-812E-B58F1CA93F21}"/>
              </a:ext>
            </a:extLst>
          </p:cNvPr>
          <p:cNvSpPr/>
          <p:nvPr/>
        </p:nvSpPr>
        <p:spPr bwMode="white">
          <a:xfrm>
            <a:off x="1329523" y="2653486"/>
            <a:ext cx="314285" cy="25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39E1B83-6207-C4CD-4911-D78433FE5BAD}"/>
              </a:ext>
            </a:extLst>
          </p:cNvPr>
          <p:cNvSpPr/>
          <p:nvPr/>
        </p:nvSpPr>
        <p:spPr bwMode="white">
          <a:xfrm>
            <a:off x="4281904" y="2643933"/>
            <a:ext cx="323809" cy="27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1E5DF37-6ACE-899B-D490-07C3282E09AC}"/>
              </a:ext>
            </a:extLst>
          </p:cNvPr>
          <p:cNvSpPr/>
          <p:nvPr/>
        </p:nvSpPr>
        <p:spPr bwMode="white">
          <a:xfrm>
            <a:off x="6939047" y="2653486"/>
            <a:ext cx="333333" cy="23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03B6113-3734-A4B6-D2C4-08E96DE9B032}"/>
              </a:ext>
            </a:extLst>
          </p:cNvPr>
          <p:cNvSpPr/>
          <p:nvPr/>
        </p:nvSpPr>
        <p:spPr bwMode="white">
          <a:xfrm>
            <a:off x="10205714" y="2643933"/>
            <a:ext cx="323809" cy="27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466FEA26-93F8-D0D6-C979-630A0FC563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45196"/>
            <a:ext cx="10800000" cy="2503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5966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2024-01-09T12:15:37Z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