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8" r:id="rId4"/>
    <p:sldId id="326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400" autoAdjust="0"/>
    <p:restoredTop sz="94660"/>
  </p:normalViewPr>
  <p:slideViewPr>
    <p:cSldViewPr showGuides="1">
      <p:cViewPr varScale="1">
        <p:scale>
          <a:sx n="78" d="100"/>
          <a:sy n="78" d="100"/>
        </p:scale>
        <p:origin x="132" y="6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44E797-3A8D-5810-1213-1AA08D95BAC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226"/>
          <a:stretch/>
        </p:blipFill>
        <p:spPr>
          <a:xfrm>
            <a:off x="4679544" y="2276872"/>
            <a:ext cx="2832912" cy="2666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g_16777215">
            <a:extLst>
              <a:ext uri="{FF2B5EF4-FFF2-40B4-BE49-F238E27FC236}">
                <a16:creationId xmlns:a16="http://schemas.microsoft.com/office/drawing/2014/main" id="{11983B90-69D4-13B3-C91B-D38033B32D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280" y="3443416"/>
            <a:ext cx="10800000" cy="2521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7656" y="4140704"/>
            <a:ext cx="1494000" cy="764786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5760" y="4140704"/>
            <a:ext cx="1494000" cy="764786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5055040"/>
            <a:ext cx="1494000" cy="76478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1616" y="5065088"/>
            <a:ext cx="1494000" cy="76478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4336" y="1086724"/>
            <a:ext cx="9071808" cy="2255138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2003301" y="1935361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772053" y="1935361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312245" y="2511425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633037" y="2520577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038357" y="3016501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204101" y="3016501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9414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E44FFA-0B9A-E982-4598-E6CD2106C2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6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996C06-4750-C306-71EB-87CC1FFEBE08}"/>
              </a:ext>
            </a:extLst>
          </p:cNvPr>
          <p:cNvSpPr/>
          <p:nvPr/>
        </p:nvSpPr>
        <p:spPr bwMode="white">
          <a:xfrm>
            <a:off x="2862857" y="2337273"/>
            <a:ext cx="333333" cy="267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3517239-BB85-6EB8-111A-BE5E18C55D77}"/>
              </a:ext>
            </a:extLst>
          </p:cNvPr>
          <p:cNvSpPr/>
          <p:nvPr/>
        </p:nvSpPr>
        <p:spPr bwMode="white">
          <a:xfrm>
            <a:off x="4643809" y="2337273"/>
            <a:ext cx="333333" cy="28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2E6F78D-FFEC-44DA-B74D-7ECBF5D5F829}"/>
              </a:ext>
            </a:extLst>
          </p:cNvPr>
          <p:cNvSpPr/>
          <p:nvPr/>
        </p:nvSpPr>
        <p:spPr bwMode="white">
          <a:xfrm>
            <a:off x="8205714" y="2356367"/>
            <a:ext cx="333333" cy="248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ED8448E-D055-B3B6-0E6B-2CA9D5D84893}"/>
              </a:ext>
            </a:extLst>
          </p:cNvPr>
          <p:cNvSpPr/>
          <p:nvPr/>
        </p:nvSpPr>
        <p:spPr bwMode="white">
          <a:xfrm>
            <a:off x="10005714" y="2346820"/>
            <a:ext cx="323809" cy="267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AD263CA-E1D4-6100-59A9-0788C8FFA94D}"/>
              </a:ext>
            </a:extLst>
          </p:cNvPr>
          <p:cNvSpPr/>
          <p:nvPr/>
        </p:nvSpPr>
        <p:spPr bwMode="white">
          <a:xfrm>
            <a:off x="1453333" y="3339746"/>
            <a:ext cx="580952" cy="248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522043A-E4FB-ABF3-AD61-DB858CCA08FE}"/>
              </a:ext>
            </a:extLst>
          </p:cNvPr>
          <p:cNvSpPr/>
          <p:nvPr/>
        </p:nvSpPr>
        <p:spPr bwMode="white">
          <a:xfrm>
            <a:off x="5024761" y="3330199"/>
            <a:ext cx="619047" cy="276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405D5E2-4227-819B-88D7-BE029ABCF808}"/>
              </a:ext>
            </a:extLst>
          </p:cNvPr>
          <p:cNvSpPr/>
          <p:nvPr/>
        </p:nvSpPr>
        <p:spPr bwMode="white">
          <a:xfrm>
            <a:off x="8120000" y="3330199"/>
            <a:ext cx="628571" cy="276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B9F1660-9D88-2F37-C62C-C9F13C53A570}"/>
              </a:ext>
            </a:extLst>
          </p:cNvPr>
          <p:cNvSpPr/>
          <p:nvPr/>
        </p:nvSpPr>
        <p:spPr bwMode="white">
          <a:xfrm>
            <a:off x="1472380" y="3817114"/>
            <a:ext cx="590476" cy="28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96FF700-53F0-4B2B-6CEE-93FF3A7B0E72}"/>
              </a:ext>
            </a:extLst>
          </p:cNvPr>
          <p:cNvSpPr/>
          <p:nvPr/>
        </p:nvSpPr>
        <p:spPr bwMode="white">
          <a:xfrm>
            <a:off x="5005714" y="3817114"/>
            <a:ext cx="638095" cy="28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2B41E62-2FB6-A7E5-03F2-7088E8F76C6C}"/>
              </a:ext>
            </a:extLst>
          </p:cNvPr>
          <p:cNvSpPr/>
          <p:nvPr/>
        </p:nvSpPr>
        <p:spPr bwMode="white">
          <a:xfrm>
            <a:off x="8139047" y="3817114"/>
            <a:ext cx="619046" cy="28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>
            <a:extLst>
              <a:ext uri="{FF2B5EF4-FFF2-40B4-BE49-F238E27FC236}">
                <a16:creationId xmlns:a16="http://schemas.microsoft.com/office/drawing/2014/main" id="{C0B3557E-1726-AC91-0CB0-667B2868E6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37757"/>
            <a:ext cx="10800000" cy="1526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A0263EC-D972-1EE1-4305-E808A378F1ED}"/>
              </a:ext>
            </a:extLst>
          </p:cNvPr>
          <p:cNvSpPr/>
          <p:nvPr/>
        </p:nvSpPr>
        <p:spPr bwMode="white">
          <a:xfrm>
            <a:off x="8377142" y="4848341"/>
            <a:ext cx="1238095" cy="276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FC33B8A-D7E5-9817-0473-AC3B7AFEDD32}"/>
              </a:ext>
            </a:extLst>
          </p:cNvPr>
          <p:cNvSpPr/>
          <p:nvPr/>
        </p:nvSpPr>
        <p:spPr bwMode="white">
          <a:xfrm>
            <a:off x="5605714" y="5334900"/>
            <a:ext cx="1238095" cy="276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264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C10A09-DFE0-DA2F-BED0-7BB69F8A6A2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938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61908CA-4863-E312-8F6C-CC17E4B3A4BE}"/>
              </a:ext>
            </a:extLst>
          </p:cNvPr>
          <p:cNvSpPr/>
          <p:nvPr/>
        </p:nvSpPr>
        <p:spPr bwMode="white">
          <a:xfrm>
            <a:off x="3681904" y="2202165"/>
            <a:ext cx="619047" cy="257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B47DCA5-FB5A-A140-1E36-ABECFD0869BC}"/>
              </a:ext>
            </a:extLst>
          </p:cNvPr>
          <p:cNvSpPr/>
          <p:nvPr/>
        </p:nvSpPr>
        <p:spPr bwMode="white">
          <a:xfrm>
            <a:off x="2929523" y="2698045"/>
            <a:ext cx="923809" cy="276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0909007-336C-8762-C90E-BBC6E2E0F22C}"/>
              </a:ext>
            </a:extLst>
          </p:cNvPr>
          <p:cNvSpPr/>
          <p:nvPr/>
        </p:nvSpPr>
        <p:spPr bwMode="white">
          <a:xfrm>
            <a:off x="5453333" y="2688509"/>
            <a:ext cx="1485714" cy="286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3A624AD-89C1-388C-E48A-78B19D9BDADE}"/>
              </a:ext>
            </a:extLst>
          </p:cNvPr>
          <p:cNvSpPr/>
          <p:nvPr/>
        </p:nvSpPr>
        <p:spPr bwMode="white">
          <a:xfrm>
            <a:off x="7843809" y="2688509"/>
            <a:ext cx="1504761" cy="295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3977564-D9CE-2E41-079C-5CB5A81A8830}"/>
              </a:ext>
            </a:extLst>
          </p:cNvPr>
          <p:cNvSpPr/>
          <p:nvPr/>
        </p:nvSpPr>
        <p:spPr bwMode="white">
          <a:xfrm>
            <a:off x="10967619" y="2698045"/>
            <a:ext cx="304761" cy="276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A2C7C60-8859-53FE-111B-0C9C5967A937}"/>
              </a:ext>
            </a:extLst>
          </p:cNvPr>
          <p:cNvSpPr/>
          <p:nvPr/>
        </p:nvSpPr>
        <p:spPr bwMode="white">
          <a:xfrm>
            <a:off x="996190" y="3184389"/>
            <a:ext cx="2114285" cy="295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B8012D24-25C5-D180-EAE0-032C37A67C8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65836"/>
            <a:ext cx="10800000" cy="1977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7D418F4-F4C2-684C-244E-69959D76C926}"/>
              </a:ext>
            </a:extLst>
          </p:cNvPr>
          <p:cNvSpPr/>
          <p:nvPr/>
        </p:nvSpPr>
        <p:spPr bwMode="white">
          <a:xfrm>
            <a:off x="5100952" y="4177359"/>
            <a:ext cx="628571" cy="277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BD0CB28-1819-6D2D-3F67-20BFE14418A7}"/>
              </a:ext>
            </a:extLst>
          </p:cNvPr>
          <p:cNvSpPr/>
          <p:nvPr/>
        </p:nvSpPr>
        <p:spPr bwMode="white">
          <a:xfrm>
            <a:off x="6424761" y="4177359"/>
            <a:ext cx="628571" cy="277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24668E5-5692-2B48-17CD-62001130336B}"/>
              </a:ext>
            </a:extLst>
          </p:cNvPr>
          <p:cNvSpPr/>
          <p:nvPr/>
        </p:nvSpPr>
        <p:spPr bwMode="white">
          <a:xfrm>
            <a:off x="7767619" y="4177359"/>
            <a:ext cx="304761" cy="248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86838AC-252F-A974-18FE-B1F692F4651A}"/>
              </a:ext>
            </a:extLst>
          </p:cNvPr>
          <p:cNvSpPr/>
          <p:nvPr/>
        </p:nvSpPr>
        <p:spPr bwMode="white">
          <a:xfrm>
            <a:off x="8796190" y="4186914"/>
            <a:ext cx="266666" cy="257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3EE4FB4-D09A-592A-D09D-FCD81D9D23AF}"/>
              </a:ext>
            </a:extLst>
          </p:cNvPr>
          <p:cNvSpPr/>
          <p:nvPr/>
        </p:nvSpPr>
        <p:spPr bwMode="white">
          <a:xfrm>
            <a:off x="9024761" y="4674222"/>
            <a:ext cx="1800000" cy="277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DCA71AA-C60A-053D-50C1-5E628B2EC757}"/>
              </a:ext>
            </a:extLst>
          </p:cNvPr>
          <p:cNvSpPr/>
          <p:nvPr/>
        </p:nvSpPr>
        <p:spPr bwMode="white">
          <a:xfrm>
            <a:off x="1615238" y="5161529"/>
            <a:ext cx="1504761" cy="286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9559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6</Words>
  <Application>Microsoft Office PowerPoint</Application>
  <PresentationFormat>宽屏</PresentationFormat>
  <Paragraphs>6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2024-01-10T15:42:43Z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