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67BC65-D691-A1BF-9AB8-A11E313199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38923"/>
          <a:stretch/>
        </p:blipFill>
        <p:spPr>
          <a:xfrm>
            <a:off x="3948060" y="2996952"/>
            <a:ext cx="4295880" cy="700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588492-B487-DD93-7433-A2C011888F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3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88B94B-69BC-4944-A6BE-7A2206D2C46B}"/>
              </a:ext>
            </a:extLst>
          </p:cNvPr>
          <p:cNvSpPr/>
          <p:nvPr/>
        </p:nvSpPr>
        <p:spPr bwMode="white">
          <a:xfrm>
            <a:off x="2034285" y="3278979"/>
            <a:ext cx="1238095" cy="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DC6D706-64E3-5AD7-6F0A-D4A5E83E1C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87848"/>
            <a:ext cx="10800000" cy="2804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88B94B-69BC-4944-A6BE-7A2206D2C46B}"/>
              </a:ext>
            </a:extLst>
          </p:cNvPr>
          <p:cNvSpPr/>
          <p:nvPr/>
        </p:nvSpPr>
        <p:spPr bwMode="white">
          <a:xfrm>
            <a:off x="623392" y="5229200"/>
            <a:ext cx="1238095" cy="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39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E22C7D-CD05-4418-74D0-5FFB28D7CE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88B94B-69BC-4944-A6BE-7A2206D2C46B}"/>
              </a:ext>
            </a:extLst>
          </p:cNvPr>
          <p:cNvSpPr/>
          <p:nvPr/>
        </p:nvSpPr>
        <p:spPr bwMode="white">
          <a:xfrm>
            <a:off x="4583832" y="3789040"/>
            <a:ext cx="1238095" cy="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13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05F9DB-80E7-65D2-1305-1B285D0CAB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4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00ADE3-E15B-5264-3108-4ABCFCCCB54E}"/>
              </a:ext>
            </a:extLst>
          </p:cNvPr>
          <p:cNvSpPr/>
          <p:nvPr/>
        </p:nvSpPr>
        <p:spPr bwMode="white">
          <a:xfrm>
            <a:off x="2939047" y="1707057"/>
            <a:ext cx="2695238" cy="29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27E6E3-290E-2CD3-EE1F-EBC7153940C4}"/>
              </a:ext>
            </a:extLst>
          </p:cNvPr>
          <p:cNvSpPr/>
          <p:nvPr/>
        </p:nvSpPr>
        <p:spPr bwMode="white">
          <a:xfrm>
            <a:off x="8605714" y="1716603"/>
            <a:ext cx="2390476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922A9C-0226-53EF-F6B4-3122D0B396B1}"/>
              </a:ext>
            </a:extLst>
          </p:cNvPr>
          <p:cNvSpPr/>
          <p:nvPr/>
        </p:nvSpPr>
        <p:spPr bwMode="white">
          <a:xfrm>
            <a:off x="6062857" y="2308467"/>
            <a:ext cx="207619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1042AD-70EE-B955-C240-6715A2F31EB6}"/>
              </a:ext>
            </a:extLst>
          </p:cNvPr>
          <p:cNvSpPr/>
          <p:nvPr/>
        </p:nvSpPr>
        <p:spPr bwMode="white">
          <a:xfrm>
            <a:off x="6091428" y="2957609"/>
            <a:ext cx="238095" cy="2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24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EBA33B-E73F-759C-D342-E72D356788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3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DDA7AA-F2C8-79DF-6C12-720849061439}"/>
              </a:ext>
            </a:extLst>
          </p:cNvPr>
          <p:cNvSpPr/>
          <p:nvPr/>
        </p:nvSpPr>
        <p:spPr bwMode="white">
          <a:xfrm>
            <a:off x="1300952" y="2030159"/>
            <a:ext cx="10411672" cy="28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6B54FB-4DDE-1A79-8C7B-24E32A73DA66}"/>
              </a:ext>
            </a:extLst>
          </p:cNvPr>
          <p:cNvSpPr/>
          <p:nvPr/>
        </p:nvSpPr>
        <p:spPr bwMode="white">
          <a:xfrm>
            <a:off x="1015238" y="2506808"/>
            <a:ext cx="10697386" cy="28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02C94C-48C2-4EB0-ECD3-261E499679FC}"/>
              </a:ext>
            </a:extLst>
          </p:cNvPr>
          <p:cNvSpPr/>
          <p:nvPr/>
        </p:nvSpPr>
        <p:spPr bwMode="white">
          <a:xfrm>
            <a:off x="1024761" y="2983457"/>
            <a:ext cx="6809523" cy="29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79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2024-01-09T04:59:31Z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