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3" r:id="rId5"/>
    <p:sldId id="332" r:id="rId6"/>
    <p:sldId id="330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544B9-F737-67B0-A0A7-4FDD1154A0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/>
        </p:blipFill>
        <p:spPr>
          <a:xfrm>
            <a:off x="3599424" y="2420888"/>
            <a:ext cx="4993152" cy="191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45BF9-14BE-12EA-18BF-B71DF3D86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DDE1D5-F48A-2888-9C6E-4B93D3DD90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47314"/>
            <a:ext cx="10800000" cy="210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623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2FABE-A72E-BC02-FF70-0E0E6C25CC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375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43780-0D9A-488E-CDD9-1272BB9E6C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6C626-B482-0909-1D8B-C60D099B6ADA}"/>
              </a:ext>
            </a:extLst>
          </p:cNvPr>
          <p:cNvSpPr/>
          <p:nvPr/>
        </p:nvSpPr>
        <p:spPr bwMode="white">
          <a:xfrm>
            <a:off x="1481904" y="1602102"/>
            <a:ext cx="619047" cy="27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F959E0-F317-3229-CD67-4298B4F01144}"/>
              </a:ext>
            </a:extLst>
          </p:cNvPr>
          <p:cNvSpPr/>
          <p:nvPr/>
        </p:nvSpPr>
        <p:spPr bwMode="white">
          <a:xfrm>
            <a:off x="5100952" y="1592555"/>
            <a:ext cx="619047" cy="2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4F7C4-E05C-6EBC-4104-7DE08A2D72ED}"/>
              </a:ext>
            </a:extLst>
          </p:cNvPr>
          <p:cNvSpPr/>
          <p:nvPr/>
        </p:nvSpPr>
        <p:spPr bwMode="white">
          <a:xfrm>
            <a:off x="8691428" y="1583008"/>
            <a:ext cx="638095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24D28-554A-59F1-ABE5-66A9A3098A47}"/>
              </a:ext>
            </a:extLst>
          </p:cNvPr>
          <p:cNvSpPr/>
          <p:nvPr/>
        </p:nvSpPr>
        <p:spPr bwMode="white">
          <a:xfrm>
            <a:off x="1481904" y="2117641"/>
            <a:ext cx="609523" cy="27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BBB8DA-2A31-5999-2C89-E30F482C8B45}"/>
              </a:ext>
            </a:extLst>
          </p:cNvPr>
          <p:cNvSpPr/>
          <p:nvPr/>
        </p:nvSpPr>
        <p:spPr bwMode="white">
          <a:xfrm>
            <a:off x="5062857" y="2127188"/>
            <a:ext cx="647619" cy="2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D39539-A71D-D092-364A-F0B7B18D791E}"/>
              </a:ext>
            </a:extLst>
          </p:cNvPr>
          <p:cNvSpPr/>
          <p:nvPr/>
        </p:nvSpPr>
        <p:spPr bwMode="white">
          <a:xfrm>
            <a:off x="8681904" y="2117641"/>
            <a:ext cx="647620" cy="27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4CC692-3536-E5AE-D657-70C9FA4D671E}"/>
              </a:ext>
            </a:extLst>
          </p:cNvPr>
          <p:cNvSpPr/>
          <p:nvPr/>
        </p:nvSpPr>
        <p:spPr bwMode="white">
          <a:xfrm>
            <a:off x="9739047" y="3186906"/>
            <a:ext cx="1257141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686449-B2C8-2C12-5A6C-752F813D1DE3}"/>
              </a:ext>
            </a:extLst>
          </p:cNvPr>
          <p:cNvSpPr/>
          <p:nvPr/>
        </p:nvSpPr>
        <p:spPr bwMode="white">
          <a:xfrm>
            <a:off x="9739047" y="3702444"/>
            <a:ext cx="1209523" cy="2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7AE79-CC58-90CD-13AA-83F0DE5C4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9CE3E-DFA0-40D6-C0AE-B90514EAC144}"/>
              </a:ext>
            </a:extLst>
          </p:cNvPr>
          <p:cNvSpPr/>
          <p:nvPr/>
        </p:nvSpPr>
        <p:spPr bwMode="white">
          <a:xfrm>
            <a:off x="4967619" y="1115021"/>
            <a:ext cx="6447619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4DDD1-F07C-F888-B262-A5A6886D15B1}"/>
              </a:ext>
            </a:extLst>
          </p:cNvPr>
          <p:cNvSpPr/>
          <p:nvPr/>
        </p:nvSpPr>
        <p:spPr bwMode="white">
          <a:xfrm>
            <a:off x="1034285" y="1648969"/>
            <a:ext cx="1800000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3FD8F9-0445-9BC5-3155-19A66DEB9ECF}"/>
              </a:ext>
            </a:extLst>
          </p:cNvPr>
          <p:cNvSpPr/>
          <p:nvPr/>
        </p:nvSpPr>
        <p:spPr bwMode="white">
          <a:xfrm>
            <a:off x="7091428" y="2201987"/>
            <a:ext cx="238095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AD10354-70C6-F090-443C-F58FA5889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17933"/>
            <a:ext cx="10800000" cy="151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18B414-DD06-966A-60FE-8834C4F8EDD2}"/>
              </a:ext>
            </a:extLst>
          </p:cNvPr>
          <p:cNvSpPr/>
          <p:nvPr/>
        </p:nvSpPr>
        <p:spPr bwMode="white">
          <a:xfrm>
            <a:off x="1310476" y="4790519"/>
            <a:ext cx="10085714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53499D-853C-D106-FCDB-47CEB64111E5}"/>
              </a:ext>
            </a:extLst>
          </p:cNvPr>
          <p:cNvSpPr/>
          <p:nvPr/>
        </p:nvSpPr>
        <p:spPr bwMode="white">
          <a:xfrm>
            <a:off x="996190" y="5305848"/>
            <a:ext cx="6047619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A1BCE-E5AB-2E97-04E3-B513C8EC00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8B414-DD06-966A-60FE-8834C4F8EDD2}"/>
              </a:ext>
            </a:extLst>
          </p:cNvPr>
          <p:cNvSpPr/>
          <p:nvPr/>
        </p:nvSpPr>
        <p:spPr bwMode="white">
          <a:xfrm>
            <a:off x="2106286" y="2580665"/>
            <a:ext cx="10085714" cy="5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18B414-DD06-966A-60FE-8834C4F8EDD2}"/>
              </a:ext>
            </a:extLst>
          </p:cNvPr>
          <p:cNvSpPr/>
          <p:nvPr/>
        </p:nvSpPr>
        <p:spPr bwMode="white">
          <a:xfrm>
            <a:off x="551384" y="3068960"/>
            <a:ext cx="10085714" cy="5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BED689-83E0-962D-CF6C-E47C0187C4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71510"/>
            <a:ext cx="10800000" cy="157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42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BCBF6-A325-BBAE-6D1B-4423C6B45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B0DC9-D76E-4979-689F-4190DDB2A84C}"/>
              </a:ext>
            </a:extLst>
          </p:cNvPr>
          <p:cNvSpPr/>
          <p:nvPr/>
        </p:nvSpPr>
        <p:spPr bwMode="white">
          <a:xfrm>
            <a:off x="4091428" y="1869826"/>
            <a:ext cx="1552380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C9584-2778-5AAC-DFA8-17CCD9E6D762}"/>
              </a:ext>
            </a:extLst>
          </p:cNvPr>
          <p:cNvSpPr/>
          <p:nvPr/>
        </p:nvSpPr>
        <p:spPr bwMode="white">
          <a:xfrm>
            <a:off x="8339047" y="1869826"/>
            <a:ext cx="1809523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7460C2-5FC6-60BC-E3BE-1704A9EECB08}"/>
              </a:ext>
            </a:extLst>
          </p:cNvPr>
          <p:cNvSpPr/>
          <p:nvPr/>
        </p:nvSpPr>
        <p:spPr bwMode="white">
          <a:xfrm>
            <a:off x="1243809" y="2834512"/>
            <a:ext cx="1523809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F80024-ECDC-D815-C1FB-5A9352A033D2}"/>
              </a:ext>
            </a:extLst>
          </p:cNvPr>
          <p:cNvSpPr/>
          <p:nvPr/>
        </p:nvSpPr>
        <p:spPr bwMode="white">
          <a:xfrm>
            <a:off x="5462857" y="2834512"/>
            <a:ext cx="1228571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55C5F91-267D-3549-2DDE-206A0AD30D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992"/>
            <a:ext cx="10800000" cy="260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FA939D-B0F5-450D-C6A2-7BEA1453446D}"/>
              </a:ext>
            </a:extLst>
          </p:cNvPr>
          <p:cNvSpPr/>
          <p:nvPr/>
        </p:nvSpPr>
        <p:spPr bwMode="white">
          <a:xfrm>
            <a:off x="3005714" y="4566549"/>
            <a:ext cx="266666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AC3874-D57A-137C-C707-994667971D28}"/>
              </a:ext>
            </a:extLst>
          </p:cNvPr>
          <p:cNvSpPr/>
          <p:nvPr/>
        </p:nvSpPr>
        <p:spPr bwMode="white">
          <a:xfrm>
            <a:off x="6329523" y="4566549"/>
            <a:ext cx="238095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687902-3B23-BF99-6B3A-2FA04E0D22AC}"/>
              </a:ext>
            </a:extLst>
          </p:cNvPr>
          <p:cNvSpPr/>
          <p:nvPr/>
        </p:nvSpPr>
        <p:spPr bwMode="white">
          <a:xfrm>
            <a:off x="9929523" y="4566549"/>
            <a:ext cx="266666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C8C096-494B-6E58-B300-B0C3FFBC55CE}"/>
              </a:ext>
            </a:extLst>
          </p:cNvPr>
          <p:cNvSpPr/>
          <p:nvPr/>
        </p:nvSpPr>
        <p:spPr bwMode="white">
          <a:xfrm>
            <a:off x="2700952" y="5090373"/>
            <a:ext cx="266666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7E2CEB-4862-CC0D-6D0E-6CF2EE1CB4CB}"/>
              </a:ext>
            </a:extLst>
          </p:cNvPr>
          <p:cNvSpPr/>
          <p:nvPr/>
        </p:nvSpPr>
        <p:spPr bwMode="white">
          <a:xfrm>
            <a:off x="7243809" y="5090373"/>
            <a:ext cx="228571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45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3FC2E-105B-2E27-A35F-E140A436F1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4C3A62-56A5-CE72-01CF-71C48EC8519B}"/>
              </a:ext>
            </a:extLst>
          </p:cNvPr>
          <p:cNvSpPr/>
          <p:nvPr/>
        </p:nvSpPr>
        <p:spPr bwMode="white">
          <a:xfrm>
            <a:off x="6948571" y="1144172"/>
            <a:ext cx="228572" cy="22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5E1FEE-16C0-295C-FFFF-89461DE963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9369"/>
            <a:ext cx="10800000" cy="264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3E903D-A671-DB57-5719-071E33D3C4D2}"/>
              </a:ext>
            </a:extLst>
          </p:cNvPr>
          <p:cNvSpPr/>
          <p:nvPr/>
        </p:nvSpPr>
        <p:spPr bwMode="white">
          <a:xfrm>
            <a:off x="3272380" y="3181352"/>
            <a:ext cx="8152380" cy="30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853DD1-A5D6-C73D-D4BC-EA25E1B692BF}"/>
              </a:ext>
            </a:extLst>
          </p:cNvPr>
          <p:cNvSpPr/>
          <p:nvPr/>
        </p:nvSpPr>
        <p:spPr bwMode="white">
          <a:xfrm>
            <a:off x="996190" y="3716413"/>
            <a:ext cx="3057142" cy="2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B251B9-0936-8451-9386-9B070616E36C}"/>
              </a:ext>
            </a:extLst>
          </p:cNvPr>
          <p:cNvSpPr/>
          <p:nvPr/>
        </p:nvSpPr>
        <p:spPr bwMode="white">
          <a:xfrm>
            <a:off x="1310476" y="4748316"/>
            <a:ext cx="10123809" cy="2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D9303B-B95C-717F-F073-F863206C8C2D}"/>
              </a:ext>
            </a:extLst>
          </p:cNvPr>
          <p:cNvSpPr/>
          <p:nvPr/>
        </p:nvSpPr>
        <p:spPr bwMode="white">
          <a:xfrm>
            <a:off x="1005714" y="5264268"/>
            <a:ext cx="6790476" cy="28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3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