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9C85D0-C4E1-6137-90F3-99DA7DD48CA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50546"/>
          <a:stretch/>
        </p:blipFill>
        <p:spPr>
          <a:xfrm>
            <a:off x="4353372" y="2780928"/>
            <a:ext cx="3485256" cy="114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81E7D-5B23-8628-7102-DB53D38945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345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4680CD-9B03-50D1-F162-2DD91CF794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3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E74930-9E29-594D-0AFF-14855ADE3BE3}"/>
              </a:ext>
            </a:extLst>
          </p:cNvPr>
          <p:cNvSpPr/>
          <p:nvPr/>
        </p:nvSpPr>
        <p:spPr bwMode="white">
          <a:xfrm>
            <a:off x="5243809" y="1172134"/>
            <a:ext cx="2590476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E3C4E7-956A-E739-705C-065B2B9FB093}"/>
              </a:ext>
            </a:extLst>
          </p:cNvPr>
          <p:cNvSpPr/>
          <p:nvPr/>
        </p:nvSpPr>
        <p:spPr bwMode="white">
          <a:xfrm>
            <a:off x="2377142" y="1734418"/>
            <a:ext cx="2104761" cy="276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59189C-64E9-77B2-1844-83817018B687}"/>
              </a:ext>
            </a:extLst>
          </p:cNvPr>
          <p:cNvSpPr/>
          <p:nvPr/>
        </p:nvSpPr>
        <p:spPr bwMode="white">
          <a:xfrm>
            <a:off x="5862857" y="2858986"/>
            <a:ext cx="1238095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771E07-5588-9531-49D1-D22F2A10D4B7}"/>
              </a:ext>
            </a:extLst>
          </p:cNvPr>
          <p:cNvSpPr/>
          <p:nvPr/>
        </p:nvSpPr>
        <p:spPr bwMode="white">
          <a:xfrm>
            <a:off x="1596190" y="3154423"/>
            <a:ext cx="657142" cy="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4A32F1-C1F2-D68D-86D3-9ABC569BED6D}"/>
              </a:ext>
            </a:extLst>
          </p:cNvPr>
          <p:cNvSpPr/>
          <p:nvPr/>
        </p:nvSpPr>
        <p:spPr bwMode="white">
          <a:xfrm>
            <a:off x="1453333" y="4536307"/>
            <a:ext cx="1838095" cy="28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E3C4E7-956A-E739-705C-065B2B9FB093}"/>
              </a:ext>
            </a:extLst>
          </p:cNvPr>
          <p:cNvSpPr/>
          <p:nvPr/>
        </p:nvSpPr>
        <p:spPr bwMode="white">
          <a:xfrm>
            <a:off x="1345761" y="1467959"/>
            <a:ext cx="2104761" cy="1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E3C4E7-956A-E739-705C-065B2B9FB093}"/>
              </a:ext>
            </a:extLst>
          </p:cNvPr>
          <p:cNvSpPr/>
          <p:nvPr/>
        </p:nvSpPr>
        <p:spPr bwMode="white">
          <a:xfrm>
            <a:off x="5043619" y="2020326"/>
            <a:ext cx="2104761" cy="1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E3C4E7-956A-E739-705C-065B2B9FB093}"/>
              </a:ext>
            </a:extLst>
          </p:cNvPr>
          <p:cNvSpPr/>
          <p:nvPr/>
        </p:nvSpPr>
        <p:spPr bwMode="white">
          <a:xfrm>
            <a:off x="1319999" y="4278992"/>
            <a:ext cx="2104761" cy="1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E3C4E7-956A-E739-705C-065B2B9FB093}"/>
              </a:ext>
            </a:extLst>
          </p:cNvPr>
          <p:cNvSpPr/>
          <p:nvPr/>
        </p:nvSpPr>
        <p:spPr bwMode="white">
          <a:xfrm>
            <a:off x="5243809" y="4822214"/>
            <a:ext cx="2104761" cy="1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2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BAC9F-5CB5-0AB7-4809-13109F5328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7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3EA20-0F2B-FE9A-3D57-56FE4C231681}"/>
              </a:ext>
            </a:extLst>
          </p:cNvPr>
          <p:cNvSpPr/>
          <p:nvPr/>
        </p:nvSpPr>
        <p:spPr bwMode="white">
          <a:xfrm>
            <a:off x="7262857" y="1678693"/>
            <a:ext cx="638095" cy="26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F0B4D3-7C67-7321-7D72-87AE8514073F}"/>
              </a:ext>
            </a:extLst>
          </p:cNvPr>
          <p:cNvSpPr/>
          <p:nvPr/>
        </p:nvSpPr>
        <p:spPr bwMode="white">
          <a:xfrm>
            <a:off x="1605714" y="2232587"/>
            <a:ext cx="2590476" cy="29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A2B80F-DAA3-A102-207B-9EF25C6E10BD}"/>
              </a:ext>
            </a:extLst>
          </p:cNvPr>
          <p:cNvSpPr/>
          <p:nvPr/>
        </p:nvSpPr>
        <p:spPr bwMode="white">
          <a:xfrm>
            <a:off x="1615238" y="2796032"/>
            <a:ext cx="2295238" cy="28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3D22D9-1DF7-C698-9C52-F7FC2B3A0803}"/>
              </a:ext>
            </a:extLst>
          </p:cNvPr>
          <p:cNvSpPr/>
          <p:nvPr/>
        </p:nvSpPr>
        <p:spPr bwMode="white">
          <a:xfrm>
            <a:off x="5862857" y="2796032"/>
            <a:ext cx="1238095" cy="28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972F4F-666E-308F-6ACD-95A3C2E0C263}"/>
              </a:ext>
            </a:extLst>
          </p:cNvPr>
          <p:cNvSpPr/>
          <p:nvPr/>
        </p:nvSpPr>
        <p:spPr bwMode="white">
          <a:xfrm>
            <a:off x="8767619" y="2796032"/>
            <a:ext cx="1571428" cy="28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1063F8-0A7B-7B5B-982E-E36373C67FD9}"/>
              </a:ext>
            </a:extLst>
          </p:cNvPr>
          <p:cNvSpPr/>
          <p:nvPr/>
        </p:nvSpPr>
        <p:spPr bwMode="white">
          <a:xfrm>
            <a:off x="1605714" y="3359476"/>
            <a:ext cx="1542857" cy="28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70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F0820-0632-C92F-3B15-516FA3AD23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C19BBD-EAA1-E614-B67C-42583C3BFE05}"/>
              </a:ext>
            </a:extLst>
          </p:cNvPr>
          <p:cNvSpPr/>
          <p:nvPr/>
        </p:nvSpPr>
        <p:spPr bwMode="white">
          <a:xfrm>
            <a:off x="10481904" y="1105589"/>
            <a:ext cx="923809" cy="28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5B5AC2-32BB-312F-03A7-FC2326CE9010}"/>
              </a:ext>
            </a:extLst>
          </p:cNvPr>
          <p:cNvSpPr/>
          <p:nvPr/>
        </p:nvSpPr>
        <p:spPr bwMode="white">
          <a:xfrm>
            <a:off x="1005714" y="1678116"/>
            <a:ext cx="638095" cy="25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83C944-6B4A-4F33-330A-8E84D2A7287E}"/>
              </a:ext>
            </a:extLst>
          </p:cNvPr>
          <p:cNvSpPr/>
          <p:nvPr/>
        </p:nvSpPr>
        <p:spPr bwMode="white">
          <a:xfrm>
            <a:off x="6148571" y="1687658"/>
            <a:ext cx="276190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B89600-0E27-D651-88E1-85DEF4D1A2CE}"/>
              </a:ext>
            </a:extLst>
          </p:cNvPr>
          <p:cNvSpPr/>
          <p:nvPr/>
        </p:nvSpPr>
        <p:spPr bwMode="white">
          <a:xfrm>
            <a:off x="7186666" y="1668574"/>
            <a:ext cx="304761" cy="27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2B4D27-DAC5-4FDB-3A14-050AA355A8D0}"/>
              </a:ext>
            </a:extLst>
          </p:cNvPr>
          <p:cNvSpPr/>
          <p:nvPr/>
        </p:nvSpPr>
        <p:spPr bwMode="white">
          <a:xfrm>
            <a:off x="8234285" y="1668574"/>
            <a:ext cx="619047" cy="27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D5319E-6F5A-50D4-8F33-24C4FDA3AFC7}"/>
              </a:ext>
            </a:extLst>
          </p:cNvPr>
          <p:cNvSpPr/>
          <p:nvPr/>
        </p:nvSpPr>
        <p:spPr bwMode="white">
          <a:xfrm>
            <a:off x="2224761" y="2231559"/>
            <a:ext cx="1466666" cy="28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A1B89B-DE2F-0C35-99E3-369E1AA15201}"/>
              </a:ext>
            </a:extLst>
          </p:cNvPr>
          <p:cNvSpPr/>
          <p:nvPr/>
        </p:nvSpPr>
        <p:spPr bwMode="white">
          <a:xfrm>
            <a:off x="5291428" y="2823170"/>
            <a:ext cx="219047" cy="21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F8D9FC-6A63-0D51-C178-C06BAB6CCFCE}"/>
              </a:ext>
            </a:extLst>
          </p:cNvPr>
          <p:cNvSpPr/>
          <p:nvPr/>
        </p:nvSpPr>
        <p:spPr bwMode="white">
          <a:xfrm>
            <a:off x="6872380" y="3920513"/>
            <a:ext cx="628571" cy="27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48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B35825-D8AA-D7BB-D5F0-017462442C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59CE99-4E59-F676-AE27-7C60DD51189D}"/>
              </a:ext>
            </a:extLst>
          </p:cNvPr>
          <p:cNvSpPr/>
          <p:nvPr/>
        </p:nvSpPr>
        <p:spPr bwMode="white">
          <a:xfrm>
            <a:off x="1127448" y="1706774"/>
            <a:ext cx="10259217" cy="37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3484F7-5585-7CEF-5801-90C2C30E8EBB}"/>
              </a:ext>
            </a:extLst>
          </p:cNvPr>
          <p:cNvSpPr/>
          <p:nvPr/>
        </p:nvSpPr>
        <p:spPr bwMode="white">
          <a:xfrm>
            <a:off x="1262856" y="2336580"/>
            <a:ext cx="10593783" cy="29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5144E9-89B9-31C5-64CC-78587F568176}"/>
              </a:ext>
            </a:extLst>
          </p:cNvPr>
          <p:cNvSpPr/>
          <p:nvPr/>
        </p:nvSpPr>
        <p:spPr bwMode="white">
          <a:xfrm>
            <a:off x="1281904" y="2928216"/>
            <a:ext cx="419047" cy="2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61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