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D6E17-7750-5DA6-9A2E-2DD4A4112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9446"/>
          <a:stretch/>
        </p:blipFill>
        <p:spPr>
          <a:xfrm>
            <a:off x="4572863" y="2780928"/>
            <a:ext cx="3046274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D41C4-11F1-8259-8140-AC670D4C3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B8765-5FC1-BB5B-C921-B0B4D40FE190}"/>
              </a:ext>
            </a:extLst>
          </p:cNvPr>
          <p:cNvSpPr/>
          <p:nvPr/>
        </p:nvSpPr>
        <p:spPr bwMode="white">
          <a:xfrm>
            <a:off x="5091428" y="1772730"/>
            <a:ext cx="1171428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BC80F-3CF5-E8BF-09E7-E84737B85C71}"/>
              </a:ext>
            </a:extLst>
          </p:cNvPr>
          <p:cNvSpPr/>
          <p:nvPr/>
        </p:nvSpPr>
        <p:spPr bwMode="white">
          <a:xfrm>
            <a:off x="6748571" y="1782262"/>
            <a:ext cx="1152380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46D49-8D2B-BAA6-B95C-D54BEBF3741A}"/>
              </a:ext>
            </a:extLst>
          </p:cNvPr>
          <p:cNvSpPr/>
          <p:nvPr/>
        </p:nvSpPr>
        <p:spPr bwMode="white">
          <a:xfrm>
            <a:off x="6129523" y="2716448"/>
            <a:ext cx="580952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FB63E2-DBE0-0C8C-977E-0B338F915288}"/>
              </a:ext>
            </a:extLst>
          </p:cNvPr>
          <p:cNvSpPr/>
          <p:nvPr/>
        </p:nvSpPr>
        <p:spPr bwMode="white">
          <a:xfrm>
            <a:off x="8024761" y="2716448"/>
            <a:ext cx="600000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D07CD3-334A-4DDB-71BE-694FD5FF5B7D}"/>
              </a:ext>
            </a:extLst>
          </p:cNvPr>
          <p:cNvSpPr/>
          <p:nvPr/>
        </p:nvSpPr>
        <p:spPr bwMode="white">
          <a:xfrm>
            <a:off x="9948571" y="2716448"/>
            <a:ext cx="561904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2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4ACA0-7B36-9126-91E4-D2661B8F8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E0394-D16C-4BFC-08D9-B5DF177FAA77}"/>
              </a:ext>
            </a:extLst>
          </p:cNvPr>
          <p:cNvSpPr/>
          <p:nvPr/>
        </p:nvSpPr>
        <p:spPr bwMode="white">
          <a:xfrm>
            <a:off x="1510475" y="1955909"/>
            <a:ext cx="4585525" cy="1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4EDE1-1A78-B595-A10D-FDF9EDFD0577}"/>
              </a:ext>
            </a:extLst>
          </p:cNvPr>
          <p:cNvSpPr/>
          <p:nvPr/>
        </p:nvSpPr>
        <p:spPr bwMode="white">
          <a:xfrm>
            <a:off x="1605715" y="3892619"/>
            <a:ext cx="3194142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386276-A052-BC28-DE91-B09DCFB15618}"/>
              </a:ext>
            </a:extLst>
          </p:cNvPr>
          <p:cNvSpPr/>
          <p:nvPr/>
        </p:nvSpPr>
        <p:spPr bwMode="white">
          <a:xfrm>
            <a:off x="681904" y="4379389"/>
            <a:ext cx="828571" cy="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F4EDE1-1A78-B595-A10D-FDF9EDFD0577}"/>
              </a:ext>
            </a:extLst>
          </p:cNvPr>
          <p:cNvSpPr/>
          <p:nvPr/>
        </p:nvSpPr>
        <p:spPr bwMode="white">
          <a:xfrm>
            <a:off x="4799856" y="3892619"/>
            <a:ext cx="6758239" cy="1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3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ABCBA-BC48-E713-08C7-725F3B1CB9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A78F1-505C-20F9-5A50-42FE108996C9}"/>
              </a:ext>
            </a:extLst>
          </p:cNvPr>
          <p:cNvSpPr/>
          <p:nvPr/>
        </p:nvSpPr>
        <p:spPr bwMode="white">
          <a:xfrm>
            <a:off x="1948571" y="1554644"/>
            <a:ext cx="571428" cy="2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B333C-6E5F-BA44-0525-924F1113BD78}"/>
              </a:ext>
            </a:extLst>
          </p:cNvPr>
          <p:cNvSpPr/>
          <p:nvPr/>
        </p:nvSpPr>
        <p:spPr bwMode="white">
          <a:xfrm>
            <a:off x="3443809" y="1554644"/>
            <a:ext cx="580952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17F77-1D5B-8FEB-913F-516E7A8F1CCA}"/>
              </a:ext>
            </a:extLst>
          </p:cNvPr>
          <p:cNvSpPr/>
          <p:nvPr/>
        </p:nvSpPr>
        <p:spPr bwMode="white">
          <a:xfrm>
            <a:off x="2824761" y="2662625"/>
            <a:ext cx="628571" cy="28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CC921-FB2B-96BC-44E5-D0A48B92D8CC}"/>
              </a:ext>
            </a:extLst>
          </p:cNvPr>
          <p:cNvSpPr/>
          <p:nvPr/>
        </p:nvSpPr>
        <p:spPr bwMode="white">
          <a:xfrm>
            <a:off x="9586666" y="2662625"/>
            <a:ext cx="1219047" cy="2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9B8593-CAC5-082B-F137-FB3B06B1129B}"/>
              </a:ext>
            </a:extLst>
          </p:cNvPr>
          <p:cNvSpPr/>
          <p:nvPr/>
        </p:nvSpPr>
        <p:spPr bwMode="white">
          <a:xfrm>
            <a:off x="6681904" y="3178409"/>
            <a:ext cx="2171428" cy="75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51BDA-38AE-28DD-D9D3-3049F1A3B0DB}"/>
              </a:ext>
            </a:extLst>
          </p:cNvPr>
          <p:cNvSpPr/>
          <p:nvPr/>
        </p:nvSpPr>
        <p:spPr bwMode="white">
          <a:xfrm>
            <a:off x="9139047" y="3178409"/>
            <a:ext cx="2161904" cy="75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CAFFC3-E99F-FC7D-0F1A-3912B7C0E105}"/>
              </a:ext>
            </a:extLst>
          </p:cNvPr>
          <p:cNvSpPr/>
          <p:nvPr/>
        </p:nvSpPr>
        <p:spPr bwMode="white">
          <a:xfrm>
            <a:off x="2062857" y="3417198"/>
            <a:ext cx="2142857" cy="28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4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4225C-5362-58F7-2F24-6256E28A3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DF3E5-809C-C110-21BA-1E13FF4B95AB}"/>
              </a:ext>
            </a:extLst>
          </p:cNvPr>
          <p:cNvSpPr/>
          <p:nvPr/>
        </p:nvSpPr>
        <p:spPr bwMode="white">
          <a:xfrm>
            <a:off x="3110476" y="2515272"/>
            <a:ext cx="352380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341B1-B194-1BEA-D4C0-CED8A17D09C4}"/>
              </a:ext>
            </a:extLst>
          </p:cNvPr>
          <p:cNvSpPr/>
          <p:nvPr/>
        </p:nvSpPr>
        <p:spPr bwMode="white">
          <a:xfrm>
            <a:off x="5520000" y="2515272"/>
            <a:ext cx="5904761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19C8F-09A2-A7D9-D6A9-04C8067CB85F}"/>
              </a:ext>
            </a:extLst>
          </p:cNvPr>
          <p:cNvSpPr/>
          <p:nvPr/>
        </p:nvSpPr>
        <p:spPr bwMode="white">
          <a:xfrm>
            <a:off x="1015238" y="3001117"/>
            <a:ext cx="1990476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039E5-B233-5CE6-4910-DBE1FACC26E1}"/>
              </a:ext>
            </a:extLst>
          </p:cNvPr>
          <p:cNvSpPr/>
          <p:nvPr/>
        </p:nvSpPr>
        <p:spPr bwMode="white">
          <a:xfrm>
            <a:off x="3720000" y="3972807"/>
            <a:ext cx="1980952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288B5B-C03E-7D3D-4CA1-6A40259B4697}"/>
              </a:ext>
            </a:extLst>
          </p:cNvPr>
          <p:cNvSpPr/>
          <p:nvPr/>
        </p:nvSpPr>
        <p:spPr bwMode="white">
          <a:xfrm>
            <a:off x="6434285" y="3972807"/>
            <a:ext cx="1200000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73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837F9-A412-78AC-230D-CA2CD79B29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0C1EA0-8464-DF52-FB96-3A67EB9BEEB7}"/>
              </a:ext>
            </a:extLst>
          </p:cNvPr>
          <p:cNvSpPr/>
          <p:nvPr/>
        </p:nvSpPr>
        <p:spPr bwMode="white">
          <a:xfrm>
            <a:off x="7824761" y="2155227"/>
            <a:ext cx="3561904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2C6F7-76AE-D7E0-0A5C-A19D64F2119E}"/>
              </a:ext>
            </a:extLst>
          </p:cNvPr>
          <p:cNvSpPr/>
          <p:nvPr/>
        </p:nvSpPr>
        <p:spPr bwMode="white">
          <a:xfrm>
            <a:off x="1253333" y="2641877"/>
            <a:ext cx="10161904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D2D93-7DEE-B2A9-62CF-C6FC1F23B10F}"/>
              </a:ext>
            </a:extLst>
          </p:cNvPr>
          <p:cNvSpPr/>
          <p:nvPr/>
        </p:nvSpPr>
        <p:spPr bwMode="white">
          <a:xfrm>
            <a:off x="1262857" y="3118984"/>
            <a:ext cx="1952380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2024-01-09T11:54:32Z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