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8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7" r:id="rId12"/>
    <p:sldId id="336" r:id="rId13"/>
    <p:sldId id="335" r:id="rId14"/>
    <p:sldId id="333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6" d="100"/>
          <a:sy n="86" d="100"/>
        </p:scale>
        <p:origin x="1278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7F297-AD08-A2B6-01E6-55477307D1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2924944"/>
            <a:ext cx="4943952" cy="81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72DDC-BDB4-0354-6087-76B68CF15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8694F5-BF47-C38C-8E00-2169CAE01B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0800000" cy="98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4CAE6-632F-D20B-22AB-2DB8408240DB}"/>
              </a:ext>
            </a:extLst>
          </p:cNvPr>
          <p:cNvSpPr/>
          <p:nvPr/>
        </p:nvSpPr>
        <p:spPr bwMode="white">
          <a:xfrm>
            <a:off x="2864962" y="3524433"/>
            <a:ext cx="8823061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3923E-F563-322B-9180-F3CF73DEF69E}"/>
              </a:ext>
            </a:extLst>
          </p:cNvPr>
          <p:cNvSpPr/>
          <p:nvPr/>
        </p:nvSpPr>
        <p:spPr bwMode="white">
          <a:xfrm>
            <a:off x="1017344" y="4001603"/>
            <a:ext cx="10371428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937AA93-6ECB-B9B2-3219-F66C4AF81B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498030"/>
            <a:ext cx="10800000" cy="48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38A154-A69B-F814-6F4B-EED953B37BE2}"/>
              </a:ext>
            </a:extLst>
          </p:cNvPr>
          <p:cNvSpPr/>
          <p:nvPr/>
        </p:nvSpPr>
        <p:spPr bwMode="white">
          <a:xfrm>
            <a:off x="1017344" y="4585358"/>
            <a:ext cx="2504761" cy="31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60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AD702-83BD-4060-7A7B-DAC8B3427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532BD-8A6A-34C5-33E6-BECADB692EB7}"/>
              </a:ext>
            </a:extLst>
          </p:cNvPr>
          <p:cNvSpPr/>
          <p:nvPr/>
        </p:nvSpPr>
        <p:spPr bwMode="white">
          <a:xfrm>
            <a:off x="1167619" y="2556120"/>
            <a:ext cx="809523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83E58-8A35-F501-42AC-3BCC30FAB45C}"/>
              </a:ext>
            </a:extLst>
          </p:cNvPr>
          <p:cNvSpPr/>
          <p:nvPr/>
        </p:nvSpPr>
        <p:spPr bwMode="white">
          <a:xfrm>
            <a:off x="5853333" y="2565663"/>
            <a:ext cx="676190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0130F3-F345-46D3-D4EA-25F0953841C2}"/>
              </a:ext>
            </a:extLst>
          </p:cNvPr>
          <p:cNvSpPr/>
          <p:nvPr/>
        </p:nvSpPr>
        <p:spPr bwMode="white">
          <a:xfrm>
            <a:off x="1786666" y="3014179"/>
            <a:ext cx="9457142" cy="31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6D170C-C0F7-63BC-7281-A5BD5C5B36E5}"/>
              </a:ext>
            </a:extLst>
          </p:cNvPr>
          <p:cNvSpPr/>
          <p:nvPr/>
        </p:nvSpPr>
        <p:spPr bwMode="white">
          <a:xfrm>
            <a:off x="1148571" y="3481781"/>
            <a:ext cx="1495238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DE2AE5-A289-93A8-9AAC-62501DD6D146}"/>
              </a:ext>
            </a:extLst>
          </p:cNvPr>
          <p:cNvSpPr/>
          <p:nvPr/>
        </p:nvSpPr>
        <p:spPr bwMode="white">
          <a:xfrm>
            <a:off x="9062857" y="3949382"/>
            <a:ext cx="1961904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BFD263-9BBD-CCF7-8940-C10860D53FB1}"/>
              </a:ext>
            </a:extLst>
          </p:cNvPr>
          <p:cNvSpPr/>
          <p:nvPr/>
        </p:nvSpPr>
        <p:spPr bwMode="white">
          <a:xfrm>
            <a:off x="9758095" y="4416984"/>
            <a:ext cx="1190476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22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C50E9-B7A0-E483-66B2-73B5B6FDD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281EF6-464E-0C59-82A4-EB90E1AF3455}"/>
              </a:ext>
            </a:extLst>
          </p:cNvPr>
          <p:cNvSpPr/>
          <p:nvPr/>
        </p:nvSpPr>
        <p:spPr bwMode="white">
          <a:xfrm>
            <a:off x="3002101" y="4126778"/>
            <a:ext cx="8528781" cy="8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441FB-4896-B6F1-AA47-746AA293C698}"/>
              </a:ext>
            </a:extLst>
          </p:cNvPr>
          <p:cNvSpPr/>
          <p:nvPr/>
        </p:nvSpPr>
        <p:spPr bwMode="white">
          <a:xfrm>
            <a:off x="479376" y="4589329"/>
            <a:ext cx="2808312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1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E82D6-97AC-4A2A-95FE-EDF9FE1D19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2EB2B-10EE-7E9C-21F5-4F69E0DB5BC9}"/>
              </a:ext>
            </a:extLst>
          </p:cNvPr>
          <p:cNvSpPr/>
          <p:nvPr/>
        </p:nvSpPr>
        <p:spPr bwMode="white">
          <a:xfrm>
            <a:off x="3158095" y="1496870"/>
            <a:ext cx="361904" cy="2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9C6E5-9943-08F3-ABD1-0BA22D839758}"/>
              </a:ext>
            </a:extLst>
          </p:cNvPr>
          <p:cNvSpPr/>
          <p:nvPr/>
        </p:nvSpPr>
        <p:spPr bwMode="white">
          <a:xfrm>
            <a:off x="7929523" y="1496870"/>
            <a:ext cx="666666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C77722-A2A8-8E2E-14E9-C68B223567DA}"/>
              </a:ext>
            </a:extLst>
          </p:cNvPr>
          <p:cNvSpPr/>
          <p:nvPr/>
        </p:nvSpPr>
        <p:spPr bwMode="white">
          <a:xfrm>
            <a:off x="3167619" y="1945396"/>
            <a:ext cx="657142" cy="3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C5013-2C8F-3D71-B078-6C55639E2822}"/>
              </a:ext>
            </a:extLst>
          </p:cNvPr>
          <p:cNvSpPr/>
          <p:nvPr/>
        </p:nvSpPr>
        <p:spPr bwMode="white">
          <a:xfrm>
            <a:off x="6967618" y="1964482"/>
            <a:ext cx="4672997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8ADAC4-E3B7-1B57-617D-1F7E409E9C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7069"/>
            <a:ext cx="10800000" cy="27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F8F3D9-921E-645F-58EC-BF9F63D7D0AB}"/>
              </a:ext>
            </a:extLst>
          </p:cNvPr>
          <p:cNvSpPr/>
          <p:nvPr/>
        </p:nvSpPr>
        <p:spPr bwMode="white">
          <a:xfrm>
            <a:off x="10672380" y="3979822"/>
            <a:ext cx="323809" cy="30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5AE65-8835-AEA8-2EE9-F70B24ECC0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58A66-8EF6-4FBD-6308-4903D34C5708}"/>
              </a:ext>
            </a:extLst>
          </p:cNvPr>
          <p:cNvSpPr/>
          <p:nvPr/>
        </p:nvSpPr>
        <p:spPr bwMode="white">
          <a:xfrm>
            <a:off x="5720000" y="1086328"/>
            <a:ext cx="238095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6C55A-85B4-AF04-AAF5-F7DECA4DDF1E}"/>
              </a:ext>
            </a:extLst>
          </p:cNvPr>
          <p:cNvSpPr/>
          <p:nvPr/>
        </p:nvSpPr>
        <p:spPr bwMode="white">
          <a:xfrm>
            <a:off x="8110476" y="1086328"/>
            <a:ext cx="247619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D86AF9-B3AC-D70A-5BBE-DF5274E3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73228"/>
            <a:ext cx="10800000" cy="185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31929-E11C-67E6-B266-2B9A18F12C0F}"/>
              </a:ext>
            </a:extLst>
          </p:cNvPr>
          <p:cNvSpPr/>
          <p:nvPr/>
        </p:nvSpPr>
        <p:spPr bwMode="white">
          <a:xfrm>
            <a:off x="7148571" y="3406879"/>
            <a:ext cx="257141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BCCCA75-B1BB-37AF-2741-62455372F51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25259"/>
            <a:ext cx="10800000" cy="58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D801FF-8402-281C-C3D9-A82F8BF2BB30}"/>
              </a:ext>
            </a:extLst>
          </p:cNvPr>
          <p:cNvSpPr/>
          <p:nvPr/>
        </p:nvSpPr>
        <p:spPr bwMode="white">
          <a:xfrm>
            <a:off x="4329523" y="5306596"/>
            <a:ext cx="1971428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7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918CA-536E-4CD1-5C75-863B9CA50B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8DA0E-F337-C5FC-9AD3-998FA428CDBD}"/>
              </a:ext>
            </a:extLst>
          </p:cNvPr>
          <p:cNvSpPr/>
          <p:nvPr/>
        </p:nvSpPr>
        <p:spPr bwMode="white">
          <a:xfrm>
            <a:off x="2853333" y="4073600"/>
            <a:ext cx="1342857" cy="30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4D6EC2-86A5-B281-5659-6E5AAF865F8F}"/>
              </a:ext>
            </a:extLst>
          </p:cNvPr>
          <p:cNvSpPr/>
          <p:nvPr/>
        </p:nvSpPr>
        <p:spPr bwMode="white">
          <a:xfrm>
            <a:off x="3935760" y="3332533"/>
            <a:ext cx="1800200" cy="9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3E1F8-F8F5-F03E-5306-596CE54B9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2868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0F7EF-4228-0612-02D4-38080C31CF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96EF1-5386-A07A-D431-849B4E2C2B9F}"/>
              </a:ext>
            </a:extLst>
          </p:cNvPr>
          <p:cNvSpPr/>
          <p:nvPr/>
        </p:nvSpPr>
        <p:spPr bwMode="white">
          <a:xfrm>
            <a:off x="10520000" y="1964531"/>
            <a:ext cx="819047" cy="29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A9D04-C77E-4E49-843B-E944205B49DA}"/>
              </a:ext>
            </a:extLst>
          </p:cNvPr>
          <p:cNvSpPr/>
          <p:nvPr/>
        </p:nvSpPr>
        <p:spPr bwMode="white">
          <a:xfrm>
            <a:off x="681904" y="2413079"/>
            <a:ext cx="3190476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63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8B4EB-8CDB-D938-F365-36EB771EC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3ED40-0072-CF16-BA27-30467046CE28}"/>
              </a:ext>
            </a:extLst>
          </p:cNvPr>
          <p:cNvSpPr/>
          <p:nvPr/>
        </p:nvSpPr>
        <p:spPr bwMode="white">
          <a:xfrm>
            <a:off x="9558095" y="1535402"/>
            <a:ext cx="1314285" cy="29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1A2C5-FFAE-5053-FBD8-1B7DF9A7AE56}"/>
              </a:ext>
            </a:extLst>
          </p:cNvPr>
          <p:cNvSpPr/>
          <p:nvPr/>
        </p:nvSpPr>
        <p:spPr bwMode="white">
          <a:xfrm>
            <a:off x="9548571" y="1993764"/>
            <a:ext cx="1333332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8D81E9-CAD9-F2D4-D080-74D2E2D372D7}"/>
              </a:ext>
            </a:extLst>
          </p:cNvPr>
          <p:cNvSpPr/>
          <p:nvPr/>
        </p:nvSpPr>
        <p:spPr bwMode="white">
          <a:xfrm>
            <a:off x="10662857" y="2920036"/>
            <a:ext cx="695238" cy="29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928D42-21D6-9EE4-4E58-D06AAA38DD80}"/>
              </a:ext>
            </a:extLst>
          </p:cNvPr>
          <p:cNvSpPr/>
          <p:nvPr/>
        </p:nvSpPr>
        <p:spPr bwMode="white">
          <a:xfrm>
            <a:off x="1043809" y="3387947"/>
            <a:ext cx="666666" cy="28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1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FE392-AAC6-D1AB-FED1-C36707303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D4892-0044-5DBE-DE23-A97BB4ABAD29}"/>
              </a:ext>
            </a:extLst>
          </p:cNvPr>
          <p:cNvSpPr/>
          <p:nvPr/>
        </p:nvSpPr>
        <p:spPr bwMode="white">
          <a:xfrm>
            <a:off x="7834285" y="1010149"/>
            <a:ext cx="666667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568A7-9F48-9525-564B-62884AB220A7}"/>
              </a:ext>
            </a:extLst>
          </p:cNvPr>
          <p:cNvSpPr/>
          <p:nvPr/>
        </p:nvSpPr>
        <p:spPr bwMode="white">
          <a:xfrm>
            <a:off x="1691428" y="1506086"/>
            <a:ext cx="247619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B1FF58-527A-E85B-A938-F89F172F10DA}"/>
              </a:ext>
            </a:extLst>
          </p:cNvPr>
          <p:cNvSpPr/>
          <p:nvPr/>
        </p:nvSpPr>
        <p:spPr bwMode="white">
          <a:xfrm>
            <a:off x="1367619" y="2850840"/>
            <a:ext cx="9342857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5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CC848-0A52-5152-6C0E-56F242DC71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0A62C-40F2-C343-54AE-C8899F865C15}"/>
              </a:ext>
            </a:extLst>
          </p:cNvPr>
          <p:cNvSpPr/>
          <p:nvPr/>
        </p:nvSpPr>
        <p:spPr bwMode="white">
          <a:xfrm>
            <a:off x="6986666" y="1505887"/>
            <a:ext cx="247619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4AC6E-C91B-0D2D-4B4A-8684A3DD8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180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C20CC-8AB4-C46F-A1F7-B3AFE122D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9FDA3F7-DDFD-69A0-8B36-5201B2CEA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017" y="1556792"/>
            <a:ext cx="704850" cy="7048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B1AD62F-A954-8080-6CE9-F7E6833C0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543" y="1499642"/>
            <a:ext cx="1638095" cy="8285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8C9C120-F665-7004-AA8F-4EA2E03C2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237" y="2467747"/>
            <a:ext cx="1638095" cy="82857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6230143-C023-5D82-12D8-4BED10CA8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6025" y="2467747"/>
            <a:ext cx="1638095" cy="82857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34D9F9B-DD9F-803A-E303-099F9E512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2467747"/>
            <a:ext cx="1638095" cy="82857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3CBC4FF-7997-38D4-24E7-610B5315B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205" y="3441020"/>
            <a:ext cx="704850" cy="70485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FD07A25-FD7A-BBB1-DCE4-48A1640D2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027" y="3440304"/>
            <a:ext cx="1404000" cy="71016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6867FD2-E2A0-8152-4EDF-CB8A0393C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982" y="4284158"/>
            <a:ext cx="1404000" cy="71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4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54B6F-D008-82E5-C6DD-97C20998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8DD18-7423-FEBD-CB46-8986375A7D51}"/>
              </a:ext>
            </a:extLst>
          </p:cNvPr>
          <p:cNvSpPr/>
          <p:nvPr/>
        </p:nvSpPr>
        <p:spPr bwMode="white">
          <a:xfrm>
            <a:off x="3148571" y="2204865"/>
            <a:ext cx="400000" cy="4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7255FB-2569-0CD3-EEC8-2E8450572B24}"/>
              </a:ext>
            </a:extLst>
          </p:cNvPr>
          <p:cNvSpPr/>
          <p:nvPr/>
        </p:nvSpPr>
        <p:spPr bwMode="white">
          <a:xfrm>
            <a:off x="8328248" y="2634151"/>
            <a:ext cx="458419" cy="48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3E57D0-9637-4A52-002C-9193B52A1F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02" r="30964" b="95132"/>
          <a:stretch/>
        </p:blipFill>
        <p:spPr>
          <a:xfrm>
            <a:off x="7805142" y="3131443"/>
            <a:ext cx="360040" cy="144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DA39C88-3A16-00DA-03FE-AF1D110BF0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"/>
          <a:stretch/>
        </p:blipFill>
        <p:spPr>
          <a:xfrm>
            <a:off x="720000" y="3278424"/>
            <a:ext cx="10800000" cy="288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FB5211-F952-F63D-258C-EF7C4872F7FD}"/>
              </a:ext>
            </a:extLst>
          </p:cNvPr>
          <p:cNvSpPr/>
          <p:nvPr/>
        </p:nvSpPr>
        <p:spPr bwMode="white">
          <a:xfrm>
            <a:off x="7824192" y="3998504"/>
            <a:ext cx="429140" cy="3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020E4B-1AC8-5E60-EEDC-D1BD595F2F81}"/>
              </a:ext>
            </a:extLst>
          </p:cNvPr>
          <p:cNvSpPr/>
          <p:nvPr/>
        </p:nvSpPr>
        <p:spPr bwMode="white">
          <a:xfrm>
            <a:off x="1487488" y="4502561"/>
            <a:ext cx="413463" cy="30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0FFD4B-0875-BAD9-4095-F9F19B74AD85}"/>
              </a:ext>
            </a:extLst>
          </p:cNvPr>
          <p:cNvSpPr/>
          <p:nvPr/>
        </p:nvSpPr>
        <p:spPr bwMode="white">
          <a:xfrm>
            <a:off x="4148571" y="5743873"/>
            <a:ext cx="704761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8AC062-6A25-B784-6C81-B8C4E2B267A0}"/>
              </a:ext>
            </a:extLst>
          </p:cNvPr>
          <p:cNvSpPr/>
          <p:nvPr/>
        </p:nvSpPr>
        <p:spPr bwMode="white">
          <a:xfrm>
            <a:off x="8900952" y="5762945"/>
            <a:ext cx="866666" cy="3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64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FE532-19A2-15E0-410A-8A86ED5C8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FF92C-4F48-1471-4AF3-A80B5CB02180}"/>
              </a:ext>
            </a:extLst>
          </p:cNvPr>
          <p:cNvSpPr/>
          <p:nvPr/>
        </p:nvSpPr>
        <p:spPr bwMode="white">
          <a:xfrm>
            <a:off x="6005714" y="1554069"/>
            <a:ext cx="200000" cy="2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14FF1-CC1A-7235-A05A-ADA827C14F1A}"/>
              </a:ext>
            </a:extLst>
          </p:cNvPr>
          <p:cNvSpPr/>
          <p:nvPr/>
        </p:nvSpPr>
        <p:spPr bwMode="white">
          <a:xfrm>
            <a:off x="8062857" y="1563612"/>
            <a:ext cx="219047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53B00-E2E6-7B88-C8FB-893BB21FB056}"/>
              </a:ext>
            </a:extLst>
          </p:cNvPr>
          <p:cNvSpPr/>
          <p:nvPr/>
        </p:nvSpPr>
        <p:spPr bwMode="white">
          <a:xfrm>
            <a:off x="10672380" y="2985389"/>
            <a:ext cx="371428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277E6-6D4E-D1DD-4CF4-5248DD638973}"/>
              </a:ext>
            </a:extLst>
          </p:cNvPr>
          <p:cNvSpPr/>
          <p:nvPr/>
        </p:nvSpPr>
        <p:spPr bwMode="white">
          <a:xfrm>
            <a:off x="10672380" y="3472038"/>
            <a:ext cx="371428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0A6461-4546-C2A1-D3C3-59C2AA519981}"/>
              </a:ext>
            </a:extLst>
          </p:cNvPr>
          <p:cNvSpPr/>
          <p:nvPr/>
        </p:nvSpPr>
        <p:spPr bwMode="white">
          <a:xfrm>
            <a:off x="10672380" y="3968229"/>
            <a:ext cx="371428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3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8EA60-099C-7A7A-0F86-D666B3BA1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B4B737-58E6-CECF-DBD8-9B05CD122E33}"/>
              </a:ext>
            </a:extLst>
          </p:cNvPr>
          <p:cNvSpPr/>
          <p:nvPr/>
        </p:nvSpPr>
        <p:spPr bwMode="white">
          <a:xfrm>
            <a:off x="1377142" y="2499631"/>
            <a:ext cx="1333333" cy="3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2E9BBF-B5FB-B3BF-201E-D09CC7778FD4}"/>
              </a:ext>
            </a:extLst>
          </p:cNvPr>
          <p:cNvSpPr/>
          <p:nvPr/>
        </p:nvSpPr>
        <p:spPr bwMode="white">
          <a:xfrm>
            <a:off x="3834285" y="2509179"/>
            <a:ext cx="1333333" cy="2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328E79-C96D-1309-0D90-888F1C3093D0}"/>
              </a:ext>
            </a:extLst>
          </p:cNvPr>
          <p:cNvSpPr/>
          <p:nvPr/>
        </p:nvSpPr>
        <p:spPr bwMode="white">
          <a:xfrm>
            <a:off x="6262857" y="2509179"/>
            <a:ext cx="1314285" cy="3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55121-ADCE-6DA1-3A74-C24D65C2CB51}"/>
              </a:ext>
            </a:extLst>
          </p:cNvPr>
          <p:cNvSpPr/>
          <p:nvPr/>
        </p:nvSpPr>
        <p:spPr bwMode="white">
          <a:xfrm>
            <a:off x="1386666" y="3444853"/>
            <a:ext cx="1295238" cy="3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A29589-9477-57BF-2701-D2118CD042C4}"/>
              </a:ext>
            </a:extLst>
          </p:cNvPr>
          <p:cNvSpPr/>
          <p:nvPr/>
        </p:nvSpPr>
        <p:spPr bwMode="white">
          <a:xfrm>
            <a:off x="3843809" y="3454401"/>
            <a:ext cx="1314285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637EA4-E21D-41BC-FC41-9C6CD3ACABE4}"/>
              </a:ext>
            </a:extLst>
          </p:cNvPr>
          <p:cNvSpPr/>
          <p:nvPr/>
        </p:nvSpPr>
        <p:spPr bwMode="white">
          <a:xfrm>
            <a:off x="6300952" y="3444853"/>
            <a:ext cx="1276190" cy="3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6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B205D-CA4A-5421-4A62-60A03C297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0AF6C-4A37-01AE-2BCC-C31DA15202F3}"/>
              </a:ext>
            </a:extLst>
          </p:cNvPr>
          <p:cNvSpPr/>
          <p:nvPr/>
        </p:nvSpPr>
        <p:spPr bwMode="white">
          <a:xfrm>
            <a:off x="1386666" y="1506606"/>
            <a:ext cx="314285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6C9114-9AFA-0D61-41FA-B5D92B6FCBC4}"/>
              </a:ext>
            </a:extLst>
          </p:cNvPr>
          <p:cNvSpPr/>
          <p:nvPr/>
        </p:nvSpPr>
        <p:spPr bwMode="white">
          <a:xfrm>
            <a:off x="2358095" y="1487513"/>
            <a:ext cx="361904" cy="27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71683-AF67-1A13-C50F-7F1EF945B5E7}"/>
              </a:ext>
            </a:extLst>
          </p:cNvPr>
          <p:cNvSpPr/>
          <p:nvPr/>
        </p:nvSpPr>
        <p:spPr bwMode="white">
          <a:xfrm>
            <a:off x="4967619" y="1468420"/>
            <a:ext cx="342857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46258-29B0-A6F2-368D-4797291B044A}"/>
              </a:ext>
            </a:extLst>
          </p:cNvPr>
          <p:cNvSpPr/>
          <p:nvPr/>
        </p:nvSpPr>
        <p:spPr bwMode="white">
          <a:xfrm>
            <a:off x="5958095" y="1487513"/>
            <a:ext cx="352380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EC2179-BD42-2899-DCEB-88456560296D}"/>
              </a:ext>
            </a:extLst>
          </p:cNvPr>
          <p:cNvSpPr/>
          <p:nvPr/>
        </p:nvSpPr>
        <p:spPr bwMode="white">
          <a:xfrm>
            <a:off x="8577142" y="1506606"/>
            <a:ext cx="333333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E4A246-87F0-BFDB-ACD4-3DD94C489E9E}"/>
              </a:ext>
            </a:extLst>
          </p:cNvPr>
          <p:cNvSpPr/>
          <p:nvPr/>
        </p:nvSpPr>
        <p:spPr bwMode="white">
          <a:xfrm>
            <a:off x="9605714" y="1477967"/>
            <a:ext cx="219047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BF868-2F8D-886B-409E-397BCFC29B52}"/>
              </a:ext>
            </a:extLst>
          </p:cNvPr>
          <p:cNvSpPr/>
          <p:nvPr/>
        </p:nvSpPr>
        <p:spPr bwMode="white">
          <a:xfrm>
            <a:off x="2043809" y="1955294"/>
            <a:ext cx="314285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C8A77E-A339-E441-1E3E-574719172746}"/>
              </a:ext>
            </a:extLst>
          </p:cNvPr>
          <p:cNvSpPr/>
          <p:nvPr/>
        </p:nvSpPr>
        <p:spPr bwMode="white">
          <a:xfrm>
            <a:off x="3024761" y="1955294"/>
            <a:ext cx="314285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26183B-FAC1-B51A-05D2-01628AEF66FB}"/>
              </a:ext>
            </a:extLst>
          </p:cNvPr>
          <p:cNvSpPr/>
          <p:nvPr/>
        </p:nvSpPr>
        <p:spPr bwMode="white">
          <a:xfrm>
            <a:off x="4967619" y="1945748"/>
            <a:ext cx="314285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669F0D-8EE4-2642-EF7E-D558602EA744}"/>
              </a:ext>
            </a:extLst>
          </p:cNvPr>
          <p:cNvSpPr/>
          <p:nvPr/>
        </p:nvSpPr>
        <p:spPr bwMode="white">
          <a:xfrm>
            <a:off x="5939047" y="1945748"/>
            <a:ext cx="371428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7B6B22-52CC-BF49-5EAB-9294E9097724}"/>
              </a:ext>
            </a:extLst>
          </p:cNvPr>
          <p:cNvSpPr/>
          <p:nvPr/>
        </p:nvSpPr>
        <p:spPr bwMode="white">
          <a:xfrm>
            <a:off x="8558095" y="1945748"/>
            <a:ext cx="371427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8D4500-7A7D-C820-BAF1-48C07FAB91DA}"/>
              </a:ext>
            </a:extLst>
          </p:cNvPr>
          <p:cNvSpPr/>
          <p:nvPr/>
        </p:nvSpPr>
        <p:spPr bwMode="white">
          <a:xfrm>
            <a:off x="10196190" y="1945748"/>
            <a:ext cx="371428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5C851B-8C4F-7604-799F-92B84E6EB207}"/>
              </a:ext>
            </a:extLst>
          </p:cNvPr>
          <p:cNvSpPr/>
          <p:nvPr/>
        </p:nvSpPr>
        <p:spPr bwMode="white">
          <a:xfrm>
            <a:off x="7329523" y="2451715"/>
            <a:ext cx="238095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82DFBB-C732-86D6-5A13-F5FD0D064E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40221" b="97144"/>
          <a:stretch/>
        </p:blipFill>
        <p:spPr>
          <a:xfrm>
            <a:off x="5730244" y="4676062"/>
            <a:ext cx="1440160" cy="8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218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1621B-1355-C04D-CD02-9061A86729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"/>
          <a:stretch/>
        </p:blipFill>
        <p:spPr>
          <a:xfrm>
            <a:off x="720000" y="1052736"/>
            <a:ext cx="10800000" cy="274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709F6-A335-3D31-D494-615462FF635F}"/>
              </a:ext>
            </a:extLst>
          </p:cNvPr>
          <p:cNvSpPr/>
          <p:nvPr/>
        </p:nvSpPr>
        <p:spPr bwMode="white">
          <a:xfrm>
            <a:off x="4681904" y="2471224"/>
            <a:ext cx="1304761" cy="3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1E944-F2E2-56C2-DFB2-E7FB1C398EAD}"/>
              </a:ext>
            </a:extLst>
          </p:cNvPr>
          <p:cNvSpPr/>
          <p:nvPr/>
        </p:nvSpPr>
        <p:spPr bwMode="white">
          <a:xfrm>
            <a:off x="6453333" y="2471224"/>
            <a:ext cx="1342857" cy="3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00E20D-3BA1-7856-C3F1-A20374C4A012}"/>
              </a:ext>
            </a:extLst>
          </p:cNvPr>
          <p:cNvSpPr/>
          <p:nvPr/>
        </p:nvSpPr>
        <p:spPr bwMode="white">
          <a:xfrm>
            <a:off x="5129523" y="3407045"/>
            <a:ext cx="2333333" cy="29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8BF97-5464-A22F-2927-3CA018BCC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87493-EA53-C559-87AE-E37E1229D3CC}"/>
              </a:ext>
            </a:extLst>
          </p:cNvPr>
          <p:cNvSpPr/>
          <p:nvPr/>
        </p:nvSpPr>
        <p:spPr bwMode="white">
          <a:xfrm>
            <a:off x="6843809" y="1553676"/>
            <a:ext cx="23809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FF5028-A711-B96E-B863-AFF089F906E7}"/>
              </a:ext>
            </a:extLst>
          </p:cNvPr>
          <p:cNvSpPr/>
          <p:nvPr/>
        </p:nvSpPr>
        <p:spPr bwMode="white">
          <a:xfrm>
            <a:off x="4862857" y="2917278"/>
            <a:ext cx="1552380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E9B74-3EA5-BFCF-1A46-239EBDFB8D82}"/>
              </a:ext>
            </a:extLst>
          </p:cNvPr>
          <p:cNvSpPr/>
          <p:nvPr/>
        </p:nvSpPr>
        <p:spPr bwMode="white">
          <a:xfrm>
            <a:off x="8453333" y="2936350"/>
            <a:ext cx="1390475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5D4DE-7E1C-67B2-EDE2-B8D7D6343E13}"/>
              </a:ext>
            </a:extLst>
          </p:cNvPr>
          <p:cNvSpPr/>
          <p:nvPr/>
        </p:nvSpPr>
        <p:spPr bwMode="white">
          <a:xfrm>
            <a:off x="6853333" y="3870846"/>
            <a:ext cx="685714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242728-95E7-ABBC-E594-12BF40D222B3}"/>
              </a:ext>
            </a:extLst>
          </p:cNvPr>
          <p:cNvSpPr/>
          <p:nvPr/>
        </p:nvSpPr>
        <p:spPr bwMode="white">
          <a:xfrm>
            <a:off x="10148571" y="3870846"/>
            <a:ext cx="704761" cy="2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43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2024-01-08T08:19:01Z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