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4" r:id="rId4"/>
    <p:sldId id="332" r:id="rId5"/>
    <p:sldId id="331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A89FF4-C658-71F1-A4DE-9821F9012B7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6" b="7399"/>
          <a:stretch/>
        </p:blipFill>
        <p:spPr>
          <a:xfrm>
            <a:off x="3247844" y="2492896"/>
            <a:ext cx="5696312" cy="1719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5464B6-DD2E-8E0C-18F2-1F4C3A5892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3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13880EE-552A-1C42-7C64-B42D031F22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85427"/>
            <a:ext cx="10800000" cy="2175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080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B83168-1A9E-FF91-7B74-72BD936869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4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DD4C003-8E1A-0D48-DA31-BC8F78FA36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0968"/>
            <a:ext cx="10800000" cy="2114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6766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E78114-2F10-30D6-07AF-790ADA7C49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8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055470-FFC8-CCF7-D6F9-E1823F624738}"/>
              </a:ext>
            </a:extLst>
          </p:cNvPr>
          <p:cNvSpPr/>
          <p:nvPr/>
        </p:nvSpPr>
        <p:spPr bwMode="white">
          <a:xfrm>
            <a:off x="1559496" y="1412776"/>
            <a:ext cx="5616624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81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E82CEC-6DDF-D5C8-D590-31799C3B89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8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055470-FFC8-CCF7-D6F9-E1823F624738}"/>
              </a:ext>
            </a:extLst>
          </p:cNvPr>
          <p:cNvSpPr/>
          <p:nvPr/>
        </p:nvSpPr>
        <p:spPr bwMode="white">
          <a:xfrm>
            <a:off x="1281904" y="1716169"/>
            <a:ext cx="638095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AAC0D4-A133-E608-8254-9350AA0A8B0F}"/>
              </a:ext>
            </a:extLst>
          </p:cNvPr>
          <p:cNvSpPr/>
          <p:nvPr/>
        </p:nvSpPr>
        <p:spPr bwMode="white">
          <a:xfrm>
            <a:off x="3072380" y="1716169"/>
            <a:ext cx="590476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679A05-77FB-7A92-CA01-615CACFE22C6}"/>
              </a:ext>
            </a:extLst>
          </p:cNvPr>
          <p:cNvSpPr/>
          <p:nvPr/>
        </p:nvSpPr>
        <p:spPr bwMode="white">
          <a:xfrm>
            <a:off x="4348571" y="1706628"/>
            <a:ext cx="619047" cy="2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FB1C73-5F6D-F984-BFFC-5C13FC792343}"/>
              </a:ext>
            </a:extLst>
          </p:cNvPr>
          <p:cNvSpPr/>
          <p:nvPr/>
        </p:nvSpPr>
        <p:spPr bwMode="white">
          <a:xfrm>
            <a:off x="6110476" y="1716169"/>
            <a:ext cx="628571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50A240-E468-F426-D264-7C392F715F77}"/>
              </a:ext>
            </a:extLst>
          </p:cNvPr>
          <p:cNvSpPr/>
          <p:nvPr/>
        </p:nvSpPr>
        <p:spPr bwMode="white">
          <a:xfrm>
            <a:off x="7405714" y="1706628"/>
            <a:ext cx="1199999" cy="2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83B9DC-ADB4-A053-D9D0-DD373C7F3C51}"/>
              </a:ext>
            </a:extLst>
          </p:cNvPr>
          <p:cNvSpPr/>
          <p:nvPr/>
        </p:nvSpPr>
        <p:spPr bwMode="white">
          <a:xfrm>
            <a:off x="9786666" y="1725710"/>
            <a:ext cx="1180952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A29B99-BF8C-4ECA-F270-CD3D323F3F32}"/>
              </a:ext>
            </a:extLst>
          </p:cNvPr>
          <p:cNvSpPr/>
          <p:nvPr/>
        </p:nvSpPr>
        <p:spPr bwMode="white">
          <a:xfrm>
            <a:off x="3681904" y="2240904"/>
            <a:ext cx="609523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BEAB7D-D1AA-CC7C-95C3-F2ED25D48B26}"/>
              </a:ext>
            </a:extLst>
          </p:cNvPr>
          <p:cNvSpPr/>
          <p:nvPr/>
        </p:nvSpPr>
        <p:spPr bwMode="white">
          <a:xfrm>
            <a:off x="10624761" y="2240904"/>
            <a:ext cx="638095" cy="2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1CA666B-D40E-04AB-C160-CF6AD5E9F5A3}"/>
              </a:ext>
            </a:extLst>
          </p:cNvPr>
          <p:cNvSpPr/>
          <p:nvPr/>
        </p:nvSpPr>
        <p:spPr bwMode="white">
          <a:xfrm>
            <a:off x="1015238" y="2784720"/>
            <a:ext cx="7733333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8A041448-459C-87E5-68C3-47D75F4B88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8289"/>
            <a:ext cx="10800000" cy="1488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4A9BB90-6817-16B9-42D4-C864413533B4}"/>
              </a:ext>
            </a:extLst>
          </p:cNvPr>
          <p:cNvSpPr/>
          <p:nvPr/>
        </p:nvSpPr>
        <p:spPr bwMode="white">
          <a:xfrm>
            <a:off x="7891428" y="3344614"/>
            <a:ext cx="3057142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AEF8F53-3DE9-EC3D-7B85-D9963BC55C0A}"/>
              </a:ext>
            </a:extLst>
          </p:cNvPr>
          <p:cNvSpPr/>
          <p:nvPr/>
        </p:nvSpPr>
        <p:spPr bwMode="white">
          <a:xfrm>
            <a:off x="3967619" y="3840727"/>
            <a:ext cx="3304761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478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500CFE-B197-F7DE-6362-A24BA95ADA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E1733A-9287-70A5-9A8B-F37B938C7B65}"/>
              </a:ext>
            </a:extLst>
          </p:cNvPr>
          <p:cNvSpPr/>
          <p:nvPr/>
        </p:nvSpPr>
        <p:spPr bwMode="white">
          <a:xfrm>
            <a:off x="10520000" y="1621738"/>
            <a:ext cx="257141" cy="20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D9E19A-6ED6-5491-2D95-C8341FA73F91}"/>
              </a:ext>
            </a:extLst>
          </p:cNvPr>
          <p:cNvSpPr/>
          <p:nvPr/>
        </p:nvSpPr>
        <p:spPr bwMode="white">
          <a:xfrm>
            <a:off x="10472380" y="2089932"/>
            <a:ext cx="304761" cy="277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1E137D-CB67-B72E-BF53-4ABC96A4D6B8}"/>
              </a:ext>
            </a:extLst>
          </p:cNvPr>
          <p:cNvSpPr/>
          <p:nvPr/>
        </p:nvSpPr>
        <p:spPr bwMode="white">
          <a:xfrm>
            <a:off x="10472380" y="3102761"/>
            <a:ext cx="304761" cy="277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95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54ED50-113E-524F-8B52-CBB8C4A73A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7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3035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B4A80F-83F1-AE0E-8118-9CA359E5C1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0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750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E7B9B5-E40E-15D0-3975-B0D69B6621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6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CBBB96-4FF5-74D1-F416-40CE22A498A1}"/>
              </a:ext>
            </a:extLst>
          </p:cNvPr>
          <p:cNvSpPr/>
          <p:nvPr/>
        </p:nvSpPr>
        <p:spPr bwMode="white">
          <a:xfrm>
            <a:off x="5367619" y="1640679"/>
            <a:ext cx="219047" cy="21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CD2A0C-0F48-5850-721C-D364E1AC6F6E}"/>
              </a:ext>
            </a:extLst>
          </p:cNvPr>
          <p:cNvSpPr/>
          <p:nvPr/>
        </p:nvSpPr>
        <p:spPr bwMode="white">
          <a:xfrm>
            <a:off x="3386666" y="3140431"/>
            <a:ext cx="3266666" cy="25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9828DF-79F6-BE12-EFB4-BB0BAA307365}"/>
              </a:ext>
            </a:extLst>
          </p:cNvPr>
          <p:cNvSpPr/>
          <p:nvPr/>
        </p:nvSpPr>
        <p:spPr bwMode="white">
          <a:xfrm>
            <a:off x="8881904" y="3130878"/>
            <a:ext cx="2361904" cy="26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85AB59-7D0C-B34C-4A8B-5ADA971857F3}"/>
              </a:ext>
            </a:extLst>
          </p:cNvPr>
          <p:cNvSpPr/>
          <p:nvPr/>
        </p:nvSpPr>
        <p:spPr bwMode="white">
          <a:xfrm>
            <a:off x="1015238" y="3637164"/>
            <a:ext cx="1209523" cy="26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CBBD397-DE67-376F-90E9-210FED5EA8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19265"/>
            <a:ext cx="10800000" cy="2621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164383-A308-EC55-4BA7-9F5238A8567B}"/>
              </a:ext>
            </a:extLst>
          </p:cNvPr>
          <p:cNvSpPr/>
          <p:nvPr/>
        </p:nvSpPr>
        <p:spPr bwMode="white">
          <a:xfrm>
            <a:off x="10548571" y="4152736"/>
            <a:ext cx="219047" cy="21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7BDACB-1BB0-EFF2-FBD8-F2A3DA29CFE9}"/>
              </a:ext>
            </a:extLst>
          </p:cNvPr>
          <p:cNvSpPr/>
          <p:nvPr/>
        </p:nvSpPr>
        <p:spPr bwMode="white">
          <a:xfrm>
            <a:off x="1310476" y="6154813"/>
            <a:ext cx="9826084" cy="26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0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2024-01-09T00:23:46Z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