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B0015-C1C4-A31A-863A-FF2E0143FE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 b="33907"/>
          <a:stretch/>
        </p:blipFill>
        <p:spPr>
          <a:xfrm>
            <a:off x="2870062" y="3073324"/>
            <a:ext cx="6451876" cy="71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2C9B9-A362-DF00-7EA8-026EF94933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CCC348-1607-C1DF-5136-90A1A118F349}"/>
              </a:ext>
            </a:extLst>
          </p:cNvPr>
          <p:cNvSpPr/>
          <p:nvPr/>
        </p:nvSpPr>
        <p:spPr bwMode="white">
          <a:xfrm>
            <a:off x="6986666" y="1582077"/>
            <a:ext cx="447619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4E083-976E-2D8C-AA7A-0CE6D7CE74AA}"/>
              </a:ext>
            </a:extLst>
          </p:cNvPr>
          <p:cNvSpPr/>
          <p:nvPr/>
        </p:nvSpPr>
        <p:spPr bwMode="white">
          <a:xfrm>
            <a:off x="3281904" y="2973818"/>
            <a:ext cx="609523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C34D6-1D2E-09CB-47AE-B60AC1A5D7B7}"/>
              </a:ext>
            </a:extLst>
          </p:cNvPr>
          <p:cNvSpPr/>
          <p:nvPr/>
        </p:nvSpPr>
        <p:spPr bwMode="white">
          <a:xfrm>
            <a:off x="7739047" y="2992883"/>
            <a:ext cx="1228571" cy="2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5BD4A-E9DE-715E-9B04-48EAA32FC0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84017-5CA0-443E-2BCD-93E305262CE7}"/>
              </a:ext>
            </a:extLst>
          </p:cNvPr>
          <p:cNvSpPr/>
          <p:nvPr/>
        </p:nvSpPr>
        <p:spPr bwMode="white">
          <a:xfrm>
            <a:off x="5662857" y="1592912"/>
            <a:ext cx="400000" cy="2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CECB92E-1FDE-6F73-D2C1-2F88E52888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28198"/>
            <a:ext cx="10800000" cy="145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F835CD-9430-5A25-4770-CDE8B173C401}"/>
              </a:ext>
            </a:extLst>
          </p:cNvPr>
          <p:cNvSpPr/>
          <p:nvPr/>
        </p:nvSpPr>
        <p:spPr bwMode="white">
          <a:xfrm>
            <a:off x="8657904" y="3980975"/>
            <a:ext cx="647620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2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448DA-BA9C-FF86-C43B-F967D8ADD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69A9F-2179-7216-240B-987AAB7E8C6D}"/>
              </a:ext>
            </a:extLst>
          </p:cNvPr>
          <p:cNvSpPr/>
          <p:nvPr/>
        </p:nvSpPr>
        <p:spPr bwMode="white">
          <a:xfrm>
            <a:off x="3548571" y="2059769"/>
            <a:ext cx="600000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43F09-172B-2429-4266-91F1256A2BE8}"/>
              </a:ext>
            </a:extLst>
          </p:cNvPr>
          <p:cNvSpPr/>
          <p:nvPr/>
        </p:nvSpPr>
        <p:spPr bwMode="white">
          <a:xfrm>
            <a:off x="8634285" y="2050228"/>
            <a:ext cx="1980952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6B464F-5301-B4EA-768F-44983884CAB8}"/>
              </a:ext>
            </a:extLst>
          </p:cNvPr>
          <p:cNvSpPr/>
          <p:nvPr/>
        </p:nvSpPr>
        <p:spPr bwMode="white">
          <a:xfrm>
            <a:off x="8634285" y="2431901"/>
            <a:ext cx="1000001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9C8E7C-171E-1215-CD43-C4B1EAB83AA8}"/>
              </a:ext>
            </a:extLst>
          </p:cNvPr>
          <p:cNvSpPr/>
          <p:nvPr/>
        </p:nvSpPr>
        <p:spPr bwMode="white">
          <a:xfrm>
            <a:off x="6081904" y="2727698"/>
            <a:ext cx="1714285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46C4E7-8765-A3CA-4DED-999B51DFEF4B}"/>
              </a:ext>
            </a:extLst>
          </p:cNvPr>
          <p:cNvSpPr/>
          <p:nvPr/>
        </p:nvSpPr>
        <p:spPr bwMode="white">
          <a:xfrm>
            <a:off x="3320000" y="3166623"/>
            <a:ext cx="1180952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654D08-F34D-BB42-936F-7A9E12ABFEB0}"/>
              </a:ext>
            </a:extLst>
          </p:cNvPr>
          <p:cNvSpPr/>
          <p:nvPr/>
        </p:nvSpPr>
        <p:spPr bwMode="white">
          <a:xfrm>
            <a:off x="5281904" y="3128456"/>
            <a:ext cx="857142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DBF5B2-5B7B-E08B-D584-D10C3F01C0D2}"/>
              </a:ext>
            </a:extLst>
          </p:cNvPr>
          <p:cNvSpPr/>
          <p:nvPr/>
        </p:nvSpPr>
        <p:spPr bwMode="white">
          <a:xfrm>
            <a:off x="1567618" y="3538755"/>
            <a:ext cx="2933333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63F16D-D3DE-66F1-1BBA-B3F2A1329D30}"/>
              </a:ext>
            </a:extLst>
          </p:cNvPr>
          <p:cNvSpPr/>
          <p:nvPr/>
        </p:nvSpPr>
        <p:spPr bwMode="white">
          <a:xfrm>
            <a:off x="8615238" y="3519671"/>
            <a:ext cx="1866666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D3575A-BC63-0760-DD9E-0CA5F46EA729}"/>
              </a:ext>
            </a:extLst>
          </p:cNvPr>
          <p:cNvSpPr/>
          <p:nvPr/>
        </p:nvSpPr>
        <p:spPr bwMode="white">
          <a:xfrm>
            <a:off x="1596190" y="3910887"/>
            <a:ext cx="1000000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E98806-9B6C-7A58-6C97-8858D213F272}"/>
              </a:ext>
            </a:extLst>
          </p:cNvPr>
          <p:cNvSpPr/>
          <p:nvPr/>
        </p:nvSpPr>
        <p:spPr bwMode="white">
          <a:xfrm>
            <a:off x="8634285" y="3891803"/>
            <a:ext cx="1857143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7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7F8FB-7F03-EC18-B875-60593EA7F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07FA9-9787-9028-636D-87F14EA6E7E5}"/>
              </a:ext>
            </a:extLst>
          </p:cNvPr>
          <p:cNvSpPr/>
          <p:nvPr/>
        </p:nvSpPr>
        <p:spPr bwMode="white">
          <a:xfrm>
            <a:off x="1500952" y="1582978"/>
            <a:ext cx="257142" cy="2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D42ACF-F558-ABFB-BD82-5C8A3EB28083}"/>
              </a:ext>
            </a:extLst>
          </p:cNvPr>
          <p:cNvSpPr/>
          <p:nvPr/>
        </p:nvSpPr>
        <p:spPr bwMode="white">
          <a:xfrm>
            <a:off x="3872380" y="1535245"/>
            <a:ext cx="352380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8DE3A-E77F-8BAF-CC9B-0BADE5F8F6AC}"/>
              </a:ext>
            </a:extLst>
          </p:cNvPr>
          <p:cNvSpPr/>
          <p:nvPr/>
        </p:nvSpPr>
        <p:spPr bwMode="white">
          <a:xfrm>
            <a:off x="6920000" y="1554338"/>
            <a:ext cx="276190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2CCAF-ACA0-62C8-5247-FE5C2A604EA8}"/>
              </a:ext>
            </a:extLst>
          </p:cNvPr>
          <p:cNvSpPr/>
          <p:nvPr/>
        </p:nvSpPr>
        <p:spPr bwMode="white">
          <a:xfrm>
            <a:off x="9910476" y="1535245"/>
            <a:ext cx="314284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02D9C8-4362-FA1E-226D-19319F175D87}"/>
              </a:ext>
            </a:extLst>
          </p:cNvPr>
          <p:cNvSpPr/>
          <p:nvPr/>
        </p:nvSpPr>
        <p:spPr bwMode="white">
          <a:xfrm>
            <a:off x="1177142" y="2022118"/>
            <a:ext cx="323809" cy="2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450269-9AF4-5D7E-1FBF-E848F61B4E33}"/>
              </a:ext>
            </a:extLst>
          </p:cNvPr>
          <p:cNvSpPr/>
          <p:nvPr/>
        </p:nvSpPr>
        <p:spPr bwMode="white">
          <a:xfrm>
            <a:off x="4786666" y="2012572"/>
            <a:ext cx="323809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408DA2-CC26-C2F0-89FB-BF59C303A939}"/>
              </a:ext>
            </a:extLst>
          </p:cNvPr>
          <p:cNvSpPr/>
          <p:nvPr/>
        </p:nvSpPr>
        <p:spPr bwMode="white">
          <a:xfrm>
            <a:off x="6900952" y="2012572"/>
            <a:ext cx="314284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CF29D6-355B-B9AA-0C2B-DEB4B4634F13}"/>
              </a:ext>
            </a:extLst>
          </p:cNvPr>
          <p:cNvSpPr/>
          <p:nvPr/>
        </p:nvSpPr>
        <p:spPr bwMode="white">
          <a:xfrm>
            <a:off x="10215238" y="2022118"/>
            <a:ext cx="314284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6463A3-A4C9-1437-FA08-1D79BB43C163}"/>
              </a:ext>
            </a:extLst>
          </p:cNvPr>
          <p:cNvSpPr/>
          <p:nvPr/>
        </p:nvSpPr>
        <p:spPr bwMode="white">
          <a:xfrm>
            <a:off x="2091428" y="2508991"/>
            <a:ext cx="266666" cy="2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4986F7-EAD9-9A6A-EFEB-6B2DEA2E1F96}"/>
              </a:ext>
            </a:extLst>
          </p:cNvPr>
          <p:cNvSpPr/>
          <p:nvPr/>
        </p:nvSpPr>
        <p:spPr bwMode="white">
          <a:xfrm>
            <a:off x="4777142" y="2489898"/>
            <a:ext cx="352380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789B3C-9F00-642A-DDA9-330F71923312}"/>
              </a:ext>
            </a:extLst>
          </p:cNvPr>
          <p:cNvSpPr/>
          <p:nvPr/>
        </p:nvSpPr>
        <p:spPr bwMode="white">
          <a:xfrm>
            <a:off x="6891428" y="2499445"/>
            <a:ext cx="333333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0F19F6-1AA0-BE6A-B581-5D4436ED88E9}"/>
              </a:ext>
            </a:extLst>
          </p:cNvPr>
          <p:cNvSpPr/>
          <p:nvPr/>
        </p:nvSpPr>
        <p:spPr bwMode="white">
          <a:xfrm>
            <a:off x="10234285" y="2499445"/>
            <a:ext cx="276190" cy="2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C27B8B2-D04C-8BE0-8DDD-383A07078B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6482"/>
            <a:ext cx="10800000" cy="227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0C56B5F-F9E0-013F-896C-7717D5783364}"/>
              </a:ext>
            </a:extLst>
          </p:cNvPr>
          <p:cNvSpPr/>
          <p:nvPr/>
        </p:nvSpPr>
        <p:spPr bwMode="white">
          <a:xfrm>
            <a:off x="8853333" y="3489337"/>
            <a:ext cx="314285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F1EDD02-E5D9-C9DE-48F2-5AE9EBE24BEE}"/>
              </a:ext>
            </a:extLst>
          </p:cNvPr>
          <p:cNvSpPr/>
          <p:nvPr/>
        </p:nvSpPr>
        <p:spPr bwMode="white">
          <a:xfrm>
            <a:off x="10805714" y="3489337"/>
            <a:ext cx="323809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338325-6544-AAA0-CBCB-E3FF3B859AD8}"/>
              </a:ext>
            </a:extLst>
          </p:cNvPr>
          <p:cNvSpPr/>
          <p:nvPr/>
        </p:nvSpPr>
        <p:spPr bwMode="white">
          <a:xfrm>
            <a:off x="2234285" y="3957533"/>
            <a:ext cx="333333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BB8AC7-F22D-4134-E4B6-A5A7C12697D9}"/>
              </a:ext>
            </a:extLst>
          </p:cNvPr>
          <p:cNvSpPr/>
          <p:nvPr/>
        </p:nvSpPr>
        <p:spPr bwMode="white">
          <a:xfrm>
            <a:off x="5881904" y="3986198"/>
            <a:ext cx="304761" cy="2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448AA2F-C4A4-5251-B5D0-E27FEBB76D51}"/>
              </a:ext>
            </a:extLst>
          </p:cNvPr>
          <p:cNvSpPr/>
          <p:nvPr/>
        </p:nvSpPr>
        <p:spPr bwMode="white">
          <a:xfrm>
            <a:off x="8891428" y="3947978"/>
            <a:ext cx="333333" cy="2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6B3802F-31B3-ABB4-6F8B-92A725D49C52}"/>
              </a:ext>
            </a:extLst>
          </p:cNvPr>
          <p:cNvSpPr/>
          <p:nvPr/>
        </p:nvSpPr>
        <p:spPr bwMode="white">
          <a:xfrm>
            <a:off x="1024761" y="4416173"/>
            <a:ext cx="323809" cy="2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94FBFFF-6CF9-FE32-A4BE-69BA296366E5}"/>
              </a:ext>
            </a:extLst>
          </p:cNvPr>
          <p:cNvSpPr/>
          <p:nvPr/>
        </p:nvSpPr>
        <p:spPr bwMode="white">
          <a:xfrm>
            <a:off x="2377142" y="4425728"/>
            <a:ext cx="333333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C3E6B52-6783-5E24-6C7F-42E9ABE45D79}"/>
              </a:ext>
            </a:extLst>
          </p:cNvPr>
          <p:cNvSpPr/>
          <p:nvPr/>
        </p:nvSpPr>
        <p:spPr bwMode="white">
          <a:xfrm>
            <a:off x="5605714" y="4435283"/>
            <a:ext cx="342857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A642A57-D3DD-6C60-8FEE-0C43CD660741}"/>
              </a:ext>
            </a:extLst>
          </p:cNvPr>
          <p:cNvSpPr/>
          <p:nvPr/>
        </p:nvSpPr>
        <p:spPr bwMode="white">
          <a:xfrm>
            <a:off x="7853333" y="4444838"/>
            <a:ext cx="285714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2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