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0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5D90B-38D8-BD7F-0C4F-921D365CC2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1437"/>
          <a:stretch/>
        </p:blipFill>
        <p:spPr>
          <a:xfrm>
            <a:off x="4090130" y="3717032"/>
            <a:ext cx="4011740" cy="65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DC47D70-4E0E-CCE0-A65B-187FEB1476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62"/>
          <a:stretch/>
        </p:blipFill>
        <p:spPr>
          <a:xfrm>
            <a:off x="3109600" y="2126921"/>
            <a:ext cx="5972800" cy="107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39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1AE50-DEDF-B3A4-3CB4-511F708515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576888"/>
            <a:ext cx="1494000" cy="7604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320" y="2400792"/>
            <a:ext cx="1494000" cy="76041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4200" y="2386547"/>
            <a:ext cx="800000" cy="82857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2378862"/>
            <a:ext cx="800000" cy="82857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7496" y="3227709"/>
            <a:ext cx="1494000" cy="76041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0112" y="3230547"/>
            <a:ext cx="1494000" cy="76041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640" y="4046928"/>
            <a:ext cx="1494000" cy="76041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1328" y="4248595"/>
            <a:ext cx="720000" cy="4374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8392" y="4193646"/>
            <a:ext cx="540000" cy="437143"/>
          </a:xfrm>
          <a:prstGeom prst="rect">
            <a:avLst/>
          </a:prstGeom>
        </p:spPr>
      </p:pic>
      <p:pic>
        <p:nvPicPr>
          <p:cNvPr id="26" name="img_16777215">
            <a:extLst>
              <a:ext uri="{FF2B5EF4-FFF2-40B4-BE49-F238E27FC236}">
                <a16:creationId xmlns:a16="http://schemas.microsoft.com/office/drawing/2014/main" id="{14B7BF3A-CCC4-C8EE-383B-98017ED75B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87313"/>
            <a:ext cx="10800000" cy="1395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C1C2EC8-FF47-A149-9C04-345DD683CDE4}"/>
              </a:ext>
            </a:extLst>
          </p:cNvPr>
          <p:cNvSpPr/>
          <p:nvPr/>
        </p:nvSpPr>
        <p:spPr bwMode="white">
          <a:xfrm>
            <a:off x="2129523" y="5479730"/>
            <a:ext cx="619047" cy="28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675F227-E6B7-4770-864C-1193EC1B6E40}"/>
              </a:ext>
            </a:extLst>
          </p:cNvPr>
          <p:cNvSpPr/>
          <p:nvPr/>
        </p:nvSpPr>
        <p:spPr bwMode="white">
          <a:xfrm>
            <a:off x="4662857" y="5489285"/>
            <a:ext cx="628571" cy="27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7ED66E0-1DF3-8EA7-B766-1754B483E300}"/>
              </a:ext>
            </a:extLst>
          </p:cNvPr>
          <p:cNvSpPr/>
          <p:nvPr/>
        </p:nvSpPr>
        <p:spPr bwMode="white">
          <a:xfrm>
            <a:off x="7205714" y="5489285"/>
            <a:ext cx="638095" cy="28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AB23A54-FBC0-5C80-7783-823909D2AE96}"/>
              </a:ext>
            </a:extLst>
          </p:cNvPr>
          <p:cNvSpPr/>
          <p:nvPr/>
        </p:nvSpPr>
        <p:spPr bwMode="white">
          <a:xfrm>
            <a:off x="9758095" y="5489285"/>
            <a:ext cx="600000" cy="26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FF17548-7CE3-D78E-724A-F1EB4DD866F0}"/>
              </a:ext>
            </a:extLst>
          </p:cNvPr>
          <p:cNvSpPr/>
          <p:nvPr/>
        </p:nvSpPr>
        <p:spPr bwMode="white">
          <a:xfrm>
            <a:off x="2129523" y="5881046"/>
            <a:ext cx="628571" cy="28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B841462-1159-E228-E01F-51D0FD7AA5E5}"/>
              </a:ext>
            </a:extLst>
          </p:cNvPr>
          <p:cNvSpPr/>
          <p:nvPr/>
        </p:nvSpPr>
        <p:spPr bwMode="white">
          <a:xfrm>
            <a:off x="4653333" y="5881046"/>
            <a:ext cx="619047" cy="26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3CEFC53-D87A-A820-C88F-BC58D59EBCF5}"/>
              </a:ext>
            </a:extLst>
          </p:cNvPr>
          <p:cNvSpPr/>
          <p:nvPr/>
        </p:nvSpPr>
        <p:spPr bwMode="white">
          <a:xfrm>
            <a:off x="7205714" y="5871491"/>
            <a:ext cx="619046" cy="29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5D66FF9-3EFA-49E7-BECD-B20211A3EEB4}"/>
              </a:ext>
            </a:extLst>
          </p:cNvPr>
          <p:cNvSpPr/>
          <p:nvPr/>
        </p:nvSpPr>
        <p:spPr bwMode="white">
          <a:xfrm>
            <a:off x="9758095" y="5871491"/>
            <a:ext cx="609523" cy="29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7B0C8-F2AD-9140-EF13-E5AFC6AF9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6FCE88-EA7B-04A4-42FB-A0A963F191B5}"/>
              </a:ext>
            </a:extLst>
          </p:cNvPr>
          <p:cNvSpPr/>
          <p:nvPr/>
        </p:nvSpPr>
        <p:spPr bwMode="white">
          <a:xfrm>
            <a:off x="8148571" y="1554004"/>
            <a:ext cx="238095" cy="22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6CF9F4-71D7-2DA9-84C0-10D3963D5FD2}"/>
              </a:ext>
            </a:extLst>
          </p:cNvPr>
          <p:cNvSpPr/>
          <p:nvPr/>
        </p:nvSpPr>
        <p:spPr bwMode="white">
          <a:xfrm>
            <a:off x="7062857" y="2317288"/>
            <a:ext cx="619047" cy="2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7FD10E-8355-847B-3B1D-1C8210853C17}"/>
              </a:ext>
            </a:extLst>
          </p:cNvPr>
          <p:cNvSpPr/>
          <p:nvPr/>
        </p:nvSpPr>
        <p:spPr bwMode="white">
          <a:xfrm>
            <a:off x="1615238" y="2727553"/>
            <a:ext cx="276190" cy="22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C261D8-DBB2-CDC2-961D-A8DF1AC7B8C3}"/>
              </a:ext>
            </a:extLst>
          </p:cNvPr>
          <p:cNvSpPr/>
          <p:nvPr/>
        </p:nvSpPr>
        <p:spPr bwMode="white">
          <a:xfrm>
            <a:off x="8815238" y="3920184"/>
            <a:ext cx="1228571" cy="26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316FB9-92FC-D0C7-3DBA-39E3F22FD95C}"/>
              </a:ext>
            </a:extLst>
          </p:cNvPr>
          <p:cNvSpPr/>
          <p:nvPr/>
        </p:nvSpPr>
        <p:spPr bwMode="white">
          <a:xfrm>
            <a:off x="10796190" y="3939266"/>
            <a:ext cx="638095" cy="22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96F809-A121-5A0A-AB06-0946313E2C9C}"/>
              </a:ext>
            </a:extLst>
          </p:cNvPr>
          <p:cNvSpPr/>
          <p:nvPr/>
        </p:nvSpPr>
        <p:spPr bwMode="white">
          <a:xfrm>
            <a:off x="1281904" y="4397237"/>
            <a:ext cx="628571" cy="26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D4D75A-FC45-0FB0-249C-574E3DBAE59B}"/>
              </a:ext>
            </a:extLst>
          </p:cNvPr>
          <p:cNvSpPr/>
          <p:nvPr/>
        </p:nvSpPr>
        <p:spPr bwMode="white">
          <a:xfrm>
            <a:off x="2615238" y="4387696"/>
            <a:ext cx="1533333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C87718-603A-833D-4570-AD6457B94412}"/>
              </a:ext>
            </a:extLst>
          </p:cNvPr>
          <p:cNvSpPr/>
          <p:nvPr/>
        </p:nvSpPr>
        <p:spPr bwMode="white">
          <a:xfrm>
            <a:off x="8110476" y="4397237"/>
            <a:ext cx="1438095" cy="2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92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073F4-EAF3-6786-CDC3-CB26C1F76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FA5DF4-628C-10AE-38A1-7B3FB7BBFE3A}"/>
              </a:ext>
            </a:extLst>
          </p:cNvPr>
          <p:cNvSpPr/>
          <p:nvPr/>
        </p:nvSpPr>
        <p:spPr bwMode="white">
          <a:xfrm>
            <a:off x="5396190" y="1955189"/>
            <a:ext cx="3028571" cy="2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6725B6-CFC3-8251-0720-1802B49ADE83}"/>
              </a:ext>
            </a:extLst>
          </p:cNvPr>
          <p:cNvSpPr/>
          <p:nvPr/>
        </p:nvSpPr>
        <p:spPr bwMode="white">
          <a:xfrm>
            <a:off x="10215238" y="1955189"/>
            <a:ext cx="1219047" cy="2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6BB91D-2AB7-B589-838B-3302FCDEC1BE}"/>
              </a:ext>
            </a:extLst>
          </p:cNvPr>
          <p:cNvSpPr/>
          <p:nvPr/>
        </p:nvSpPr>
        <p:spPr bwMode="white">
          <a:xfrm>
            <a:off x="681904" y="2461102"/>
            <a:ext cx="314285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668ECE-CA8C-57B7-6573-05369D736EA7}"/>
              </a:ext>
            </a:extLst>
          </p:cNvPr>
          <p:cNvSpPr/>
          <p:nvPr/>
        </p:nvSpPr>
        <p:spPr bwMode="white">
          <a:xfrm>
            <a:off x="1767619" y="2442011"/>
            <a:ext cx="933333" cy="2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6098EB-BE49-51A9-D881-A37DA8B65248}"/>
              </a:ext>
            </a:extLst>
          </p:cNvPr>
          <p:cNvSpPr/>
          <p:nvPr/>
        </p:nvSpPr>
        <p:spPr bwMode="white">
          <a:xfrm>
            <a:off x="6320000" y="2432465"/>
            <a:ext cx="1209523" cy="29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AC49F9-A528-99B3-586F-EB88C3E0DC75}"/>
              </a:ext>
            </a:extLst>
          </p:cNvPr>
          <p:cNvSpPr/>
          <p:nvPr/>
        </p:nvSpPr>
        <p:spPr bwMode="white">
          <a:xfrm>
            <a:off x="4291428" y="3625657"/>
            <a:ext cx="657142" cy="2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95D05E-3E05-968A-C18E-65A689CC1637}"/>
              </a:ext>
            </a:extLst>
          </p:cNvPr>
          <p:cNvSpPr/>
          <p:nvPr/>
        </p:nvSpPr>
        <p:spPr bwMode="white">
          <a:xfrm>
            <a:off x="5786666" y="3625657"/>
            <a:ext cx="657142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79AF7E-BFA5-754E-A785-71CC4607A01F}"/>
              </a:ext>
            </a:extLst>
          </p:cNvPr>
          <p:cNvSpPr/>
          <p:nvPr/>
        </p:nvSpPr>
        <p:spPr bwMode="white">
          <a:xfrm>
            <a:off x="10596190" y="3616111"/>
            <a:ext cx="342857" cy="2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39B367-267F-2B56-9083-46F7BBD35699}"/>
              </a:ext>
            </a:extLst>
          </p:cNvPr>
          <p:cNvSpPr/>
          <p:nvPr/>
        </p:nvSpPr>
        <p:spPr bwMode="white">
          <a:xfrm>
            <a:off x="1339047" y="4017023"/>
            <a:ext cx="304761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E1FF75-8262-D1E7-080E-7D083C352D10}"/>
              </a:ext>
            </a:extLst>
          </p:cNvPr>
          <p:cNvSpPr/>
          <p:nvPr/>
        </p:nvSpPr>
        <p:spPr bwMode="white">
          <a:xfrm>
            <a:off x="2367619" y="4017023"/>
            <a:ext cx="342857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05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65F07-9988-D00E-C206-7D8AE29DF4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A2ABC4-66CA-FF91-8B25-37145A8FECFE}"/>
              </a:ext>
            </a:extLst>
          </p:cNvPr>
          <p:cNvSpPr/>
          <p:nvPr/>
        </p:nvSpPr>
        <p:spPr bwMode="white">
          <a:xfrm>
            <a:off x="7062857" y="1019761"/>
            <a:ext cx="3123810" cy="28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7E55A8-8B1D-B3D1-A28D-0163708B89F6}"/>
              </a:ext>
            </a:extLst>
          </p:cNvPr>
          <p:cNvSpPr/>
          <p:nvPr/>
        </p:nvSpPr>
        <p:spPr bwMode="white">
          <a:xfrm>
            <a:off x="5072380" y="1411401"/>
            <a:ext cx="3304761" cy="29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84FCB5-C1F2-4250-11DF-643013776358}"/>
              </a:ext>
            </a:extLst>
          </p:cNvPr>
          <p:cNvSpPr/>
          <p:nvPr/>
        </p:nvSpPr>
        <p:spPr bwMode="white">
          <a:xfrm>
            <a:off x="7091428" y="1841250"/>
            <a:ext cx="228572" cy="22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05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