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579" autoAdjust="0"/>
    <p:restoredTop sz="94660"/>
  </p:normalViewPr>
  <p:slideViewPr>
    <p:cSldViewPr showGuides="1">
      <p:cViewPr varScale="1">
        <p:scale>
          <a:sx n="73" d="100"/>
          <a:sy n="73" d="100"/>
        </p:scale>
        <p:origin x="72" y="7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B8027-028F-EBBA-A2B5-133CEF8BFA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35602"/>
          <a:stretch/>
        </p:blipFill>
        <p:spPr>
          <a:xfrm>
            <a:off x="3696605" y="2852936"/>
            <a:ext cx="4798790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D5CEA-F68E-0827-F916-A13F0A5804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35"/>
          <a:stretch/>
        </p:blipFill>
        <p:spPr>
          <a:xfrm>
            <a:off x="720000" y="2636912"/>
            <a:ext cx="10800000" cy="159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3DA8CD-5D9D-C9B3-77FC-9B9167BD76E8}"/>
              </a:ext>
            </a:extLst>
          </p:cNvPr>
          <p:cNvSpPr/>
          <p:nvPr/>
        </p:nvSpPr>
        <p:spPr bwMode="white">
          <a:xfrm>
            <a:off x="5520000" y="2786143"/>
            <a:ext cx="219047" cy="22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925540"/>
            <a:ext cx="10301032" cy="1711372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273477" y="1670848"/>
            <a:ext cx="288032" cy="336001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883161" y="1670848"/>
            <a:ext cx="288032" cy="336001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591573" y="1670848"/>
            <a:ext cx="288032" cy="336001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444808" y="2228949"/>
            <a:ext cx="288032" cy="336001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93475" y="2147855"/>
            <a:ext cx="288032" cy="336001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147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A01DB-86C0-10FF-E7DB-386A4C09B2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1FD04B-3049-D4B3-C160-E1E464AD4BDC}"/>
              </a:ext>
            </a:extLst>
          </p:cNvPr>
          <p:cNvSpPr/>
          <p:nvPr/>
        </p:nvSpPr>
        <p:spPr bwMode="white">
          <a:xfrm>
            <a:off x="2910476" y="1678190"/>
            <a:ext cx="333333" cy="2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4800E-55A6-5C08-8173-0E2AAE0357BF}"/>
              </a:ext>
            </a:extLst>
          </p:cNvPr>
          <p:cNvSpPr/>
          <p:nvPr/>
        </p:nvSpPr>
        <p:spPr bwMode="white">
          <a:xfrm>
            <a:off x="6834285" y="1687733"/>
            <a:ext cx="314285" cy="2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BD0499-2682-BCC8-262A-6712EF1E193C}"/>
              </a:ext>
            </a:extLst>
          </p:cNvPr>
          <p:cNvSpPr/>
          <p:nvPr/>
        </p:nvSpPr>
        <p:spPr bwMode="white">
          <a:xfrm>
            <a:off x="10158095" y="1678190"/>
            <a:ext cx="295237" cy="2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A1A3B7-501F-9507-5863-57B7DDF46DCA}"/>
              </a:ext>
            </a:extLst>
          </p:cNvPr>
          <p:cNvSpPr/>
          <p:nvPr/>
        </p:nvSpPr>
        <p:spPr bwMode="white">
          <a:xfrm>
            <a:off x="5986666" y="2155346"/>
            <a:ext cx="1980952" cy="2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CB4FE7-D9E6-7E06-3151-2D645DE10197}"/>
              </a:ext>
            </a:extLst>
          </p:cNvPr>
          <p:cNvSpPr/>
          <p:nvPr/>
        </p:nvSpPr>
        <p:spPr bwMode="white">
          <a:xfrm>
            <a:off x="8710476" y="2155346"/>
            <a:ext cx="1219047" cy="28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1D27CF-F8AF-1476-2BD3-41DBF1D7E520}"/>
              </a:ext>
            </a:extLst>
          </p:cNvPr>
          <p:cNvSpPr/>
          <p:nvPr/>
        </p:nvSpPr>
        <p:spPr bwMode="white">
          <a:xfrm>
            <a:off x="5062857" y="2622958"/>
            <a:ext cx="952380" cy="29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1258CF-BC19-0602-571E-3BF2C4812979}"/>
              </a:ext>
            </a:extLst>
          </p:cNvPr>
          <p:cNvSpPr/>
          <p:nvPr/>
        </p:nvSpPr>
        <p:spPr bwMode="white">
          <a:xfrm>
            <a:off x="2958095" y="3100114"/>
            <a:ext cx="352380" cy="29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176CD3-86AD-9117-8432-0DFF91DF75C0}"/>
              </a:ext>
            </a:extLst>
          </p:cNvPr>
          <p:cNvSpPr/>
          <p:nvPr/>
        </p:nvSpPr>
        <p:spPr bwMode="white">
          <a:xfrm>
            <a:off x="8634285" y="3100114"/>
            <a:ext cx="352380" cy="29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9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DB3D6-5B79-988D-5879-F1414A086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5C6A20-AD37-E0DA-BF79-DB4E285837BA}"/>
              </a:ext>
            </a:extLst>
          </p:cNvPr>
          <p:cNvSpPr/>
          <p:nvPr/>
        </p:nvSpPr>
        <p:spPr bwMode="white">
          <a:xfrm>
            <a:off x="911424" y="3573016"/>
            <a:ext cx="10522861" cy="31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2E0C0E-64A0-6050-E000-8A7F2C68F87C}"/>
              </a:ext>
            </a:extLst>
          </p:cNvPr>
          <p:cNvSpPr/>
          <p:nvPr/>
        </p:nvSpPr>
        <p:spPr bwMode="white">
          <a:xfrm>
            <a:off x="911424" y="4081632"/>
            <a:ext cx="7189527" cy="29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2E0C0E-64A0-6050-E000-8A7F2C68F87C}"/>
              </a:ext>
            </a:extLst>
          </p:cNvPr>
          <p:cNvSpPr/>
          <p:nvPr/>
        </p:nvSpPr>
        <p:spPr bwMode="white">
          <a:xfrm>
            <a:off x="1055440" y="1976807"/>
            <a:ext cx="7189527" cy="8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05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AAF9C-3D4C-19CF-E3C2-FABA5F5221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C1CE5-3CFA-F2D2-FFF9-563085AC7C75}"/>
              </a:ext>
            </a:extLst>
          </p:cNvPr>
          <p:cNvSpPr/>
          <p:nvPr/>
        </p:nvSpPr>
        <p:spPr bwMode="white">
          <a:xfrm>
            <a:off x="4929523" y="2947308"/>
            <a:ext cx="1238095" cy="27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120CAA-6477-C5D8-984B-7B6EC2EABA98}"/>
              </a:ext>
            </a:extLst>
          </p:cNvPr>
          <p:cNvSpPr/>
          <p:nvPr/>
        </p:nvSpPr>
        <p:spPr bwMode="white">
          <a:xfrm>
            <a:off x="2815238" y="4035159"/>
            <a:ext cx="1209523" cy="28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5B4505-F58F-48D3-93F2-1A5A8B8C1B5B}"/>
              </a:ext>
            </a:extLst>
          </p:cNvPr>
          <p:cNvSpPr/>
          <p:nvPr/>
        </p:nvSpPr>
        <p:spPr bwMode="white">
          <a:xfrm>
            <a:off x="7081904" y="4035159"/>
            <a:ext cx="1228571" cy="27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54E0EFA-D3B7-FE79-B354-E44BE23F0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6113"/>
            <a:ext cx="10800000" cy="159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800DA9-317D-D19C-D54B-362E13A7DFD9}"/>
              </a:ext>
            </a:extLst>
          </p:cNvPr>
          <p:cNvSpPr/>
          <p:nvPr/>
        </p:nvSpPr>
        <p:spPr bwMode="white">
          <a:xfrm>
            <a:off x="1310476" y="5296344"/>
            <a:ext cx="10330140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4177C7-CFD6-A7C1-7CAD-D3F554A25AFC}"/>
              </a:ext>
            </a:extLst>
          </p:cNvPr>
          <p:cNvSpPr/>
          <p:nvPr/>
        </p:nvSpPr>
        <p:spPr bwMode="white">
          <a:xfrm>
            <a:off x="1015238" y="5772717"/>
            <a:ext cx="6780952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5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2024-01-10T15:46:22Z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