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6" r:id="rId4"/>
    <p:sldId id="335" r:id="rId5"/>
    <p:sldId id="333" r:id="rId6"/>
    <p:sldId id="332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AFA57-3C4D-BC15-F4D1-28907A974E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46046"/>
          <a:stretch/>
        </p:blipFill>
        <p:spPr>
          <a:xfrm>
            <a:off x="3309693" y="2934088"/>
            <a:ext cx="5572614" cy="7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A28AD-60FB-E75B-FCDD-C518F1146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336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F6393-8338-C961-AE81-B2498791C2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76C829-E813-DBC6-96B9-6AFBABE23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81236"/>
            <a:ext cx="10800000" cy="214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47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9148D-24B6-0648-7DDE-FB68AFCD6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8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265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3978A-9D7B-380C-E9F9-DD8865C7F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66C48D-EE29-4B6A-C961-71651F4129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7527"/>
            <a:ext cx="10800000" cy="261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737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58328-532B-B3DA-76BF-88D3F5B8E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20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E86A6-DA5B-16D5-5DF6-5550E1C5E0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6D02EB-46EC-685E-103F-EC02B9B80E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96" y="1830724"/>
            <a:ext cx="10800000" cy="83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19531C-621E-848C-8BDA-98FE6D05E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72" y="2688330"/>
            <a:ext cx="10800000" cy="137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46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882CF-4BBD-E8D5-0CA5-68A7C821FC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A69105-9A17-BB1A-6ED6-2C255A4134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5883"/>
            <a:ext cx="10800000" cy="221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810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60205-6648-E939-D4F6-382D9AE70C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960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73DE4-819C-50FC-BBF7-8F8FD23D76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56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