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29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ECF43-B41E-D213-E840-F2FC83706E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7038"/>
          <a:stretch/>
        </p:blipFill>
        <p:spPr>
          <a:xfrm>
            <a:off x="4572863" y="2929308"/>
            <a:ext cx="3046274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0F9D2-55A0-A77F-72DE-8BA5E9A87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DAD00-6DE5-4502-FFD1-3C687D8D7DA9}"/>
              </a:ext>
            </a:extLst>
          </p:cNvPr>
          <p:cNvSpPr/>
          <p:nvPr/>
        </p:nvSpPr>
        <p:spPr bwMode="white">
          <a:xfrm>
            <a:off x="1739047" y="1716055"/>
            <a:ext cx="238095" cy="2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07EB0-BC51-6BDD-06F9-545BE7B6330D}"/>
              </a:ext>
            </a:extLst>
          </p:cNvPr>
          <p:cNvSpPr/>
          <p:nvPr/>
        </p:nvSpPr>
        <p:spPr bwMode="white">
          <a:xfrm>
            <a:off x="2948571" y="1725594"/>
            <a:ext cx="219047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9E606-0E0C-02AB-5E5E-FD610EBC1B8B}"/>
              </a:ext>
            </a:extLst>
          </p:cNvPr>
          <p:cNvSpPr/>
          <p:nvPr/>
        </p:nvSpPr>
        <p:spPr bwMode="white">
          <a:xfrm>
            <a:off x="4139047" y="1725594"/>
            <a:ext cx="238095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24443A-4E89-44FA-10F3-61AAE5943FC9}"/>
              </a:ext>
            </a:extLst>
          </p:cNvPr>
          <p:cNvSpPr/>
          <p:nvPr/>
        </p:nvSpPr>
        <p:spPr bwMode="white">
          <a:xfrm>
            <a:off x="5320000" y="1725594"/>
            <a:ext cx="266666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76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DFFDC-4E69-4C40-BE78-D3C997DC56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78D548-2DA8-256C-EAEE-001E7E5EE9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741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AF694-7AA5-316F-12B8-36B38E1D66E1}"/>
              </a:ext>
            </a:extLst>
          </p:cNvPr>
          <p:cNvSpPr/>
          <p:nvPr/>
        </p:nvSpPr>
        <p:spPr bwMode="white">
          <a:xfrm>
            <a:off x="3396190" y="4113074"/>
            <a:ext cx="209523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473313-82E1-8B46-5999-7BCD01BAF6BB}"/>
              </a:ext>
            </a:extLst>
          </p:cNvPr>
          <p:cNvSpPr/>
          <p:nvPr/>
        </p:nvSpPr>
        <p:spPr bwMode="white">
          <a:xfrm>
            <a:off x="10177142" y="4084502"/>
            <a:ext cx="638096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B2A8D3-1774-0EE2-5FB9-5668547AB9E4}"/>
              </a:ext>
            </a:extLst>
          </p:cNvPr>
          <p:cNvSpPr/>
          <p:nvPr/>
        </p:nvSpPr>
        <p:spPr bwMode="white">
          <a:xfrm>
            <a:off x="4196190" y="4560693"/>
            <a:ext cx="904761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25BC6F-0FA9-A2BC-5808-4EB74575B80D}"/>
              </a:ext>
            </a:extLst>
          </p:cNvPr>
          <p:cNvSpPr/>
          <p:nvPr/>
        </p:nvSpPr>
        <p:spPr bwMode="white">
          <a:xfrm>
            <a:off x="9139047" y="4570217"/>
            <a:ext cx="1219047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D7B2D9-F141-B993-9E3D-EB1081FF8C11}"/>
              </a:ext>
            </a:extLst>
          </p:cNvPr>
          <p:cNvSpPr/>
          <p:nvPr/>
        </p:nvSpPr>
        <p:spPr bwMode="white">
          <a:xfrm>
            <a:off x="2510476" y="5046407"/>
            <a:ext cx="638095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BE48D6-0BE3-AAB3-8B83-700D0F5CA52A}"/>
              </a:ext>
            </a:extLst>
          </p:cNvPr>
          <p:cNvSpPr/>
          <p:nvPr/>
        </p:nvSpPr>
        <p:spPr bwMode="white">
          <a:xfrm>
            <a:off x="10777142" y="5046407"/>
            <a:ext cx="638095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20DF6E-49B0-11DE-FC93-F5EC2198DAFC}"/>
              </a:ext>
            </a:extLst>
          </p:cNvPr>
          <p:cNvSpPr/>
          <p:nvPr/>
        </p:nvSpPr>
        <p:spPr bwMode="white">
          <a:xfrm>
            <a:off x="1015238" y="5522598"/>
            <a:ext cx="3009523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C36618-251F-6C38-5D75-05AA5FA66262}"/>
              </a:ext>
            </a:extLst>
          </p:cNvPr>
          <p:cNvSpPr/>
          <p:nvPr/>
        </p:nvSpPr>
        <p:spPr bwMode="white">
          <a:xfrm>
            <a:off x="4786666" y="5522598"/>
            <a:ext cx="2761904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513236-8AA4-5D63-1CB9-EC082C1FCA36}"/>
              </a:ext>
            </a:extLst>
          </p:cNvPr>
          <p:cNvSpPr/>
          <p:nvPr/>
        </p:nvSpPr>
        <p:spPr bwMode="white">
          <a:xfrm>
            <a:off x="8310476" y="5522598"/>
            <a:ext cx="2161903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98AA37-4E50-2860-3168-D09DEE30C464}"/>
              </a:ext>
            </a:extLst>
          </p:cNvPr>
          <p:cNvSpPr/>
          <p:nvPr/>
        </p:nvSpPr>
        <p:spPr bwMode="white">
          <a:xfrm>
            <a:off x="7624761" y="5998788"/>
            <a:ext cx="1228571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8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2D26C-E697-BC55-BF72-AA316E1B0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14678F-A413-B081-DF61-7BCABFB45AAC}"/>
              </a:ext>
            </a:extLst>
          </p:cNvPr>
          <p:cNvSpPr/>
          <p:nvPr/>
        </p:nvSpPr>
        <p:spPr bwMode="white">
          <a:xfrm>
            <a:off x="1329522" y="2029343"/>
            <a:ext cx="10599125" cy="28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41B5C-48ED-6DAA-CF44-012A5260162B}"/>
              </a:ext>
            </a:extLst>
          </p:cNvPr>
          <p:cNvSpPr/>
          <p:nvPr/>
        </p:nvSpPr>
        <p:spPr bwMode="white">
          <a:xfrm>
            <a:off x="1024761" y="2515149"/>
            <a:ext cx="1342857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8674033-CD5F-5027-2778-379D17CCAA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5471"/>
            <a:ext cx="10800000" cy="19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F48326-51CD-849C-9AC8-19E76460C85D}"/>
              </a:ext>
            </a:extLst>
          </p:cNvPr>
          <p:cNvSpPr/>
          <p:nvPr/>
        </p:nvSpPr>
        <p:spPr bwMode="white">
          <a:xfrm>
            <a:off x="3481904" y="3567238"/>
            <a:ext cx="219047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0239D-AE22-4ED0-1A8B-09BC06FAC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A0F69E5-86ED-6EA8-E034-194836E912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2603908" y="2060848"/>
            <a:ext cx="7032184" cy="1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8BF1D0F-3F00-E2DD-2832-D0ACE639E4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21823"/>
            <a:ext cx="10800000" cy="140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A49B3-62C4-4184-03DA-8F19D5A3026D}"/>
              </a:ext>
            </a:extLst>
          </p:cNvPr>
          <p:cNvSpPr/>
          <p:nvPr/>
        </p:nvSpPr>
        <p:spPr bwMode="white">
          <a:xfrm>
            <a:off x="5023844" y="3798294"/>
            <a:ext cx="4409523" cy="28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E8E717-FA4B-797B-FF87-7A72BF9BAB31}"/>
              </a:ext>
            </a:extLst>
          </p:cNvPr>
          <p:cNvSpPr/>
          <p:nvPr/>
        </p:nvSpPr>
        <p:spPr bwMode="white">
          <a:xfrm>
            <a:off x="10795273" y="3798294"/>
            <a:ext cx="628571" cy="28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6FBE27-7FC7-F931-FCD3-5DADC86D2AB2}"/>
              </a:ext>
            </a:extLst>
          </p:cNvPr>
          <p:cNvSpPr/>
          <p:nvPr/>
        </p:nvSpPr>
        <p:spPr bwMode="white">
          <a:xfrm>
            <a:off x="1233368" y="4276240"/>
            <a:ext cx="4438095" cy="28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814C0F-3DE4-F2D4-921A-80552F30964B}"/>
              </a:ext>
            </a:extLst>
          </p:cNvPr>
          <p:cNvSpPr/>
          <p:nvPr/>
        </p:nvSpPr>
        <p:spPr bwMode="white">
          <a:xfrm>
            <a:off x="7004797" y="4266681"/>
            <a:ext cx="4400000" cy="29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98C5AD-EA71-8A12-DC16-4F0248F27F3C}"/>
              </a:ext>
            </a:extLst>
          </p:cNvPr>
          <p:cNvSpPr/>
          <p:nvPr/>
        </p:nvSpPr>
        <p:spPr bwMode="white">
          <a:xfrm>
            <a:off x="1233368" y="4782863"/>
            <a:ext cx="666666" cy="2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4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