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24" r:id="rId2"/>
    <p:sldId id="351" r:id="rId3"/>
    <p:sldId id="350" r:id="rId4"/>
    <p:sldId id="349" r:id="rId5"/>
    <p:sldId id="348" r:id="rId6"/>
    <p:sldId id="347" r:id="rId7"/>
    <p:sldId id="344" r:id="rId8"/>
    <p:sldId id="343" r:id="rId9"/>
    <p:sldId id="342" r:id="rId10"/>
    <p:sldId id="341" r:id="rId11"/>
    <p:sldId id="340" r:id="rId12"/>
    <p:sldId id="337" r:id="rId13"/>
    <p:sldId id="336" r:id="rId14"/>
    <p:sldId id="334" r:id="rId15"/>
    <p:sldId id="333" r:id="rId16"/>
    <p:sldId id="332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D4EF9-60DB-4547-8630-410839041EB4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7AC670-430B-4EA3-817B-7D38E375E3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654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7AC670-430B-4EA3-817B-7D38E375E3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8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7AC670-430B-4EA3-817B-7D38E375E3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2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B8E6E-85D6-CD34-49EA-A1FFC02444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2924944"/>
            <a:ext cx="4871944" cy="83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1D8AF-0BCF-086E-1AC8-A1E8ED216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17528-0C7B-EADE-39D2-C8F9B569C220}"/>
              </a:ext>
            </a:extLst>
          </p:cNvPr>
          <p:cNvSpPr/>
          <p:nvPr/>
        </p:nvSpPr>
        <p:spPr bwMode="white">
          <a:xfrm>
            <a:off x="10339047" y="1582564"/>
            <a:ext cx="1019047" cy="3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6320DA-2E1F-E031-43E3-A398BACDE7C0}"/>
              </a:ext>
            </a:extLst>
          </p:cNvPr>
          <p:cNvSpPr/>
          <p:nvPr/>
        </p:nvSpPr>
        <p:spPr bwMode="white">
          <a:xfrm>
            <a:off x="1043809" y="2097728"/>
            <a:ext cx="1942857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9315DE-0357-1274-D2CB-8AD344837392}"/>
              </a:ext>
            </a:extLst>
          </p:cNvPr>
          <p:cNvSpPr/>
          <p:nvPr/>
        </p:nvSpPr>
        <p:spPr bwMode="white">
          <a:xfrm>
            <a:off x="4462857" y="2097728"/>
            <a:ext cx="1038095" cy="3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6A501-D84F-9226-48FB-365481F4E004}"/>
              </a:ext>
            </a:extLst>
          </p:cNvPr>
          <p:cNvSpPr/>
          <p:nvPr/>
        </p:nvSpPr>
        <p:spPr bwMode="white">
          <a:xfrm>
            <a:off x="1367619" y="2603352"/>
            <a:ext cx="2638095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72CCA-79FD-16AF-ACB5-6206922D76C2}"/>
              </a:ext>
            </a:extLst>
          </p:cNvPr>
          <p:cNvSpPr/>
          <p:nvPr/>
        </p:nvSpPr>
        <p:spPr bwMode="white">
          <a:xfrm>
            <a:off x="2196190" y="3128055"/>
            <a:ext cx="1647619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396EDD-BF79-0057-E52B-82EBAB7542D5}"/>
              </a:ext>
            </a:extLst>
          </p:cNvPr>
          <p:cNvSpPr/>
          <p:nvPr/>
        </p:nvSpPr>
        <p:spPr bwMode="white">
          <a:xfrm>
            <a:off x="5148571" y="3128055"/>
            <a:ext cx="2352380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B654A7-C317-ECEC-DABF-3C277084EC3B}"/>
              </a:ext>
            </a:extLst>
          </p:cNvPr>
          <p:cNvSpPr/>
          <p:nvPr/>
        </p:nvSpPr>
        <p:spPr bwMode="white">
          <a:xfrm>
            <a:off x="8834285" y="3118515"/>
            <a:ext cx="2009523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0F6164-FDA3-14F4-16D8-6B4646ECD1FD}"/>
              </a:ext>
            </a:extLst>
          </p:cNvPr>
          <p:cNvSpPr/>
          <p:nvPr/>
        </p:nvSpPr>
        <p:spPr bwMode="white">
          <a:xfrm>
            <a:off x="3005714" y="3643219"/>
            <a:ext cx="1971428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134B22-003A-31EA-1F5C-C0558050F844}"/>
              </a:ext>
            </a:extLst>
          </p:cNvPr>
          <p:cNvSpPr/>
          <p:nvPr/>
        </p:nvSpPr>
        <p:spPr bwMode="white">
          <a:xfrm>
            <a:off x="11034285" y="3633679"/>
            <a:ext cx="314284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042C23-C41D-9BB0-EA1A-D5C4B3CA18E9}"/>
              </a:ext>
            </a:extLst>
          </p:cNvPr>
          <p:cNvSpPr/>
          <p:nvPr/>
        </p:nvSpPr>
        <p:spPr bwMode="white">
          <a:xfrm>
            <a:off x="1053333" y="4148843"/>
            <a:ext cx="961904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9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D9AD1-69B9-C078-EC30-10255E1CD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86B20-FE96-2E70-F44E-BA40598FD59E}"/>
              </a:ext>
            </a:extLst>
          </p:cNvPr>
          <p:cNvSpPr/>
          <p:nvPr/>
        </p:nvSpPr>
        <p:spPr bwMode="white">
          <a:xfrm>
            <a:off x="4520000" y="1593342"/>
            <a:ext cx="1704761" cy="30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AA7AB-6EFE-13C9-48BE-BC684D675282}"/>
              </a:ext>
            </a:extLst>
          </p:cNvPr>
          <p:cNvSpPr/>
          <p:nvPr/>
        </p:nvSpPr>
        <p:spPr bwMode="white">
          <a:xfrm>
            <a:off x="7091428" y="1602901"/>
            <a:ext cx="1695239" cy="31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1FFB1-F7AE-1275-682C-85E824AA11F7}"/>
              </a:ext>
            </a:extLst>
          </p:cNvPr>
          <p:cNvSpPr/>
          <p:nvPr/>
        </p:nvSpPr>
        <p:spPr bwMode="white">
          <a:xfrm>
            <a:off x="2186666" y="2109534"/>
            <a:ext cx="685714" cy="31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D68FF-C602-982F-02F1-26E6A1CBE11A}"/>
              </a:ext>
            </a:extLst>
          </p:cNvPr>
          <p:cNvSpPr/>
          <p:nvPr/>
        </p:nvSpPr>
        <p:spPr bwMode="white">
          <a:xfrm>
            <a:off x="2843809" y="2635285"/>
            <a:ext cx="2304761" cy="30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E0CE06-6B4E-E953-F326-195508E75F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4153"/>
            <a:ext cx="10800000" cy="155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62DAC7-F42C-8A39-587D-4547ECE736A8}"/>
              </a:ext>
            </a:extLst>
          </p:cNvPr>
          <p:cNvSpPr/>
          <p:nvPr/>
        </p:nvSpPr>
        <p:spPr bwMode="white">
          <a:xfrm>
            <a:off x="5891428" y="3208934"/>
            <a:ext cx="1695238" cy="26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49B096-0F99-FCDD-5A9C-BB77D62BBD41}"/>
              </a:ext>
            </a:extLst>
          </p:cNvPr>
          <p:cNvSpPr/>
          <p:nvPr/>
        </p:nvSpPr>
        <p:spPr bwMode="white">
          <a:xfrm>
            <a:off x="5129523" y="3715884"/>
            <a:ext cx="2342857" cy="31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05878D-6513-FED3-4781-AE3408279E16}"/>
              </a:ext>
            </a:extLst>
          </p:cNvPr>
          <p:cNvSpPr/>
          <p:nvPr/>
        </p:nvSpPr>
        <p:spPr bwMode="white">
          <a:xfrm>
            <a:off x="8139047" y="4232399"/>
            <a:ext cx="2371428" cy="30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14EAC3A-1760-179F-4083-1C5CC23A605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696628"/>
            <a:ext cx="10800000" cy="488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868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45906-AD38-9E55-EEA4-C5B661214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860927-FE37-CB40-4137-A528E573AA41}"/>
              </a:ext>
            </a:extLst>
          </p:cNvPr>
          <p:cNvSpPr/>
          <p:nvPr/>
        </p:nvSpPr>
        <p:spPr bwMode="white">
          <a:xfrm>
            <a:off x="1847528" y="3434359"/>
            <a:ext cx="3024336" cy="1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FB916-2E39-FD15-E78F-50286B9B77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94EC1-D7AD-C0E5-C833-BFD91587000E}"/>
              </a:ext>
            </a:extLst>
          </p:cNvPr>
          <p:cNvSpPr/>
          <p:nvPr/>
        </p:nvSpPr>
        <p:spPr bwMode="white">
          <a:xfrm>
            <a:off x="7053333" y="1095827"/>
            <a:ext cx="238095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0D3338-B8B7-3313-E643-13A9E41ECB5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70" y="5242294"/>
            <a:ext cx="10800000" cy="104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E25EF6-2D33-437F-E53C-341BA21EDD0C}"/>
              </a:ext>
            </a:extLst>
          </p:cNvPr>
          <p:cNvSpPr/>
          <p:nvPr/>
        </p:nvSpPr>
        <p:spPr bwMode="white">
          <a:xfrm>
            <a:off x="1388773" y="5191652"/>
            <a:ext cx="10179835" cy="47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30D0EE-D7BB-E0BA-3A1C-AA1C6FE38454}"/>
              </a:ext>
            </a:extLst>
          </p:cNvPr>
          <p:cNvSpPr/>
          <p:nvPr/>
        </p:nvSpPr>
        <p:spPr bwMode="white">
          <a:xfrm>
            <a:off x="1017344" y="5871983"/>
            <a:ext cx="866666" cy="2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19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DC6E0-7042-F271-F1A0-4E38A5790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190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25392-2AAB-CE2E-1284-5FB00DD979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9C34F-7853-65FE-7E24-7B56D7095607}"/>
              </a:ext>
            </a:extLst>
          </p:cNvPr>
          <p:cNvSpPr/>
          <p:nvPr/>
        </p:nvSpPr>
        <p:spPr bwMode="white">
          <a:xfrm>
            <a:off x="9605714" y="1105615"/>
            <a:ext cx="238094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C772D-ECA2-F212-14C9-A91443E32934}"/>
              </a:ext>
            </a:extLst>
          </p:cNvPr>
          <p:cNvSpPr/>
          <p:nvPr/>
        </p:nvSpPr>
        <p:spPr bwMode="white">
          <a:xfrm>
            <a:off x="4624761" y="2613562"/>
            <a:ext cx="2561904" cy="3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D3E56-EAD6-DC72-F073-517EA4B62BA1}"/>
              </a:ext>
            </a:extLst>
          </p:cNvPr>
          <p:cNvSpPr/>
          <p:nvPr/>
        </p:nvSpPr>
        <p:spPr bwMode="white">
          <a:xfrm>
            <a:off x="8034285" y="2613562"/>
            <a:ext cx="2647619" cy="3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EB8D1-B091-E446-3EC4-C0171D987020}"/>
              </a:ext>
            </a:extLst>
          </p:cNvPr>
          <p:cNvSpPr/>
          <p:nvPr/>
        </p:nvSpPr>
        <p:spPr bwMode="white">
          <a:xfrm>
            <a:off x="1862857" y="3119393"/>
            <a:ext cx="1657142" cy="3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3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6E82D-E684-8FA2-508F-4509A2FE3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4786D5-D908-7F79-06C8-6F560008E1A6}"/>
              </a:ext>
            </a:extLst>
          </p:cNvPr>
          <p:cNvSpPr/>
          <p:nvPr/>
        </p:nvSpPr>
        <p:spPr bwMode="white">
          <a:xfrm>
            <a:off x="8291428" y="1115431"/>
            <a:ext cx="247619" cy="24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353850-0698-A566-AC60-49FA8A5E74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16054"/>
            <a:ext cx="10800000" cy="106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074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F07A9-F114-49F6-29F2-6370C626CC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0CC31-E89E-96E0-80A8-817F0A922C42}"/>
              </a:ext>
            </a:extLst>
          </p:cNvPr>
          <p:cNvSpPr/>
          <p:nvPr/>
        </p:nvSpPr>
        <p:spPr bwMode="white">
          <a:xfrm>
            <a:off x="1367619" y="2077444"/>
            <a:ext cx="997142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EA6E6-4F37-3F57-1D9B-5AEE320A730C}"/>
              </a:ext>
            </a:extLst>
          </p:cNvPr>
          <p:cNvSpPr/>
          <p:nvPr/>
        </p:nvSpPr>
        <p:spPr bwMode="white">
          <a:xfrm>
            <a:off x="1062856" y="2592047"/>
            <a:ext cx="10799999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521408-183C-3165-E82B-B86670DC71C6}"/>
              </a:ext>
            </a:extLst>
          </p:cNvPr>
          <p:cNvSpPr/>
          <p:nvPr/>
        </p:nvSpPr>
        <p:spPr bwMode="white">
          <a:xfrm>
            <a:off x="1034285" y="3106652"/>
            <a:ext cx="10266666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672A31-55B2-2751-E847-F63AC06BC81D}"/>
              </a:ext>
            </a:extLst>
          </p:cNvPr>
          <p:cNvSpPr/>
          <p:nvPr/>
        </p:nvSpPr>
        <p:spPr bwMode="white">
          <a:xfrm>
            <a:off x="983432" y="3573016"/>
            <a:ext cx="1656184" cy="39333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5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908720"/>
            <a:ext cx="10080000" cy="57251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9B2ED19-3C63-71D9-DF0B-6F9B2C5BD909}"/>
              </a:ext>
            </a:extLst>
          </p:cNvPr>
          <p:cNvSpPr txBox="1"/>
          <p:nvPr/>
        </p:nvSpPr>
        <p:spPr>
          <a:xfrm>
            <a:off x="1847528" y="245282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C008A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1CADAD-D249-C668-21B9-EE3C35673708}"/>
              </a:ext>
            </a:extLst>
          </p:cNvPr>
          <p:cNvSpPr txBox="1"/>
          <p:nvPr/>
        </p:nvSpPr>
        <p:spPr>
          <a:xfrm>
            <a:off x="4727848" y="544522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C008A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02936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8CAE2-ED88-ACE2-3B75-0180729FD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1997F-1B15-1B2D-79BF-E5D1A0D7A606}"/>
              </a:ext>
            </a:extLst>
          </p:cNvPr>
          <p:cNvSpPr/>
          <p:nvPr/>
        </p:nvSpPr>
        <p:spPr bwMode="white">
          <a:xfrm>
            <a:off x="4643809" y="1620437"/>
            <a:ext cx="685714" cy="27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E4121B-E29C-E613-9FA0-1A50F118E3AA}"/>
              </a:ext>
            </a:extLst>
          </p:cNvPr>
          <p:cNvSpPr/>
          <p:nvPr/>
        </p:nvSpPr>
        <p:spPr bwMode="white">
          <a:xfrm>
            <a:off x="9491428" y="1601365"/>
            <a:ext cx="1857141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BC7821-BDF8-9858-E2A8-E94D34F357F4}"/>
              </a:ext>
            </a:extLst>
          </p:cNvPr>
          <p:cNvSpPr/>
          <p:nvPr/>
        </p:nvSpPr>
        <p:spPr bwMode="white">
          <a:xfrm>
            <a:off x="1043809" y="2116301"/>
            <a:ext cx="2485714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631750-A172-A6CA-C26E-940B16D0D283}"/>
              </a:ext>
            </a:extLst>
          </p:cNvPr>
          <p:cNvSpPr/>
          <p:nvPr/>
        </p:nvSpPr>
        <p:spPr bwMode="white">
          <a:xfrm>
            <a:off x="6748571" y="2631236"/>
            <a:ext cx="3466666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A4A9B7-79D2-B465-FA75-AD0A88442412}"/>
              </a:ext>
            </a:extLst>
          </p:cNvPr>
          <p:cNvSpPr/>
          <p:nvPr/>
        </p:nvSpPr>
        <p:spPr bwMode="white">
          <a:xfrm>
            <a:off x="1700952" y="3146172"/>
            <a:ext cx="1504761" cy="32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38A508-8026-470A-BDB3-814053A9F621}"/>
              </a:ext>
            </a:extLst>
          </p:cNvPr>
          <p:cNvSpPr/>
          <p:nvPr/>
        </p:nvSpPr>
        <p:spPr bwMode="white">
          <a:xfrm>
            <a:off x="7729523" y="3174779"/>
            <a:ext cx="285714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3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6B499-3B17-6CC8-2E90-FDCA0FB0E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EA987-2EE2-4FA7-6535-C33FE0134AF9}"/>
              </a:ext>
            </a:extLst>
          </p:cNvPr>
          <p:cNvSpPr/>
          <p:nvPr/>
        </p:nvSpPr>
        <p:spPr bwMode="white">
          <a:xfrm>
            <a:off x="6329523" y="1601000"/>
            <a:ext cx="247619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26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6D84F-55F6-E27B-9737-7387ABA4C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97DFE-7125-A4BA-FA7E-0D476C6BE268}"/>
              </a:ext>
            </a:extLst>
          </p:cNvPr>
          <p:cNvSpPr/>
          <p:nvPr/>
        </p:nvSpPr>
        <p:spPr bwMode="white">
          <a:xfrm>
            <a:off x="7234285" y="1096029"/>
            <a:ext cx="228571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D15AF7-49D1-9352-8C7E-33D66C08B3BB}"/>
              </a:ext>
            </a:extLst>
          </p:cNvPr>
          <p:cNvSpPr/>
          <p:nvPr/>
        </p:nvSpPr>
        <p:spPr bwMode="white">
          <a:xfrm>
            <a:off x="10062857" y="1096029"/>
            <a:ext cx="247619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58B48-CDC4-7EBA-87A7-B8C44DB452CA}"/>
              </a:ext>
            </a:extLst>
          </p:cNvPr>
          <p:cNvSpPr/>
          <p:nvPr/>
        </p:nvSpPr>
        <p:spPr bwMode="white">
          <a:xfrm>
            <a:off x="2548571" y="1601686"/>
            <a:ext cx="285714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336A2-ED6E-561F-204E-38574868C475}"/>
              </a:ext>
            </a:extLst>
          </p:cNvPr>
          <p:cNvSpPr/>
          <p:nvPr/>
        </p:nvSpPr>
        <p:spPr bwMode="white">
          <a:xfrm>
            <a:off x="1367619" y="3624316"/>
            <a:ext cx="9780952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D7E73-3BDB-5FE8-0C02-D1F94DF57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868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2FA40-323C-6E40-EDAE-404BCBD225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CE35EE1-3D62-A628-B117-E691B7FB5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1956" y="1518692"/>
            <a:ext cx="1342857" cy="69523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F0B557B-8D33-7A67-B281-AF22B89233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1518692"/>
            <a:ext cx="1342857" cy="69523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6B559E-38E5-1BD5-370B-CA8DCDF0C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614" y="2356257"/>
            <a:ext cx="1342857" cy="69523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0FAB462-1F42-DA56-BB6C-2F405056ED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42"/>
          <a:stretch/>
        </p:blipFill>
        <p:spPr>
          <a:xfrm>
            <a:off x="6990286" y="2344847"/>
            <a:ext cx="1368000" cy="71282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CD2C600-18C4-1D63-1F93-CE89ACADE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901" y="2346732"/>
            <a:ext cx="1342857" cy="69523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95B362D-E544-E064-7C3A-6327E3AA2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8546" y="3193926"/>
            <a:ext cx="1342857" cy="69523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6174EAF-3AAF-CE1D-2016-41B783B62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343" y="3190052"/>
            <a:ext cx="1342857" cy="69523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E52198A-61B1-D11B-DB24-20A572FB4E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957" y="3184297"/>
            <a:ext cx="1342857" cy="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5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E6990-B8DC-60C7-35EE-88C9A119D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5B184-9A9C-5728-CDC9-254C462D17FD}"/>
              </a:ext>
            </a:extLst>
          </p:cNvPr>
          <p:cNvSpPr/>
          <p:nvPr/>
        </p:nvSpPr>
        <p:spPr bwMode="white">
          <a:xfrm>
            <a:off x="5996190" y="1105405"/>
            <a:ext cx="257142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82C99-1AEC-9160-B85E-0DF9EE174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1B29F-1CCA-5BF2-ECB1-5FDBEC4481D5}"/>
              </a:ext>
            </a:extLst>
          </p:cNvPr>
          <p:cNvSpPr/>
          <p:nvPr/>
        </p:nvSpPr>
        <p:spPr bwMode="white">
          <a:xfrm>
            <a:off x="2996190" y="1572370"/>
            <a:ext cx="2190476" cy="3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53305-F680-A46E-B43F-3A209DC598E0}"/>
              </a:ext>
            </a:extLst>
          </p:cNvPr>
          <p:cNvSpPr/>
          <p:nvPr/>
        </p:nvSpPr>
        <p:spPr bwMode="white">
          <a:xfrm>
            <a:off x="8767619" y="1581900"/>
            <a:ext cx="1333333" cy="28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7E646-4EC3-77F5-1BDA-F6E8843053EE}"/>
              </a:ext>
            </a:extLst>
          </p:cNvPr>
          <p:cNvSpPr/>
          <p:nvPr/>
        </p:nvSpPr>
        <p:spPr bwMode="white">
          <a:xfrm>
            <a:off x="4358095" y="2077444"/>
            <a:ext cx="1400000" cy="2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F6D86C-AE00-BFA1-F3E1-5BCDF594D398}"/>
              </a:ext>
            </a:extLst>
          </p:cNvPr>
          <p:cNvSpPr/>
          <p:nvPr/>
        </p:nvSpPr>
        <p:spPr bwMode="white">
          <a:xfrm>
            <a:off x="10281904" y="2086974"/>
            <a:ext cx="1038095" cy="28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B135E7-8CF2-C67F-65F2-A3CEEEFA4F51}"/>
              </a:ext>
            </a:extLst>
          </p:cNvPr>
          <p:cNvSpPr/>
          <p:nvPr/>
        </p:nvSpPr>
        <p:spPr bwMode="white">
          <a:xfrm>
            <a:off x="1196190" y="2592048"/>
            <a:ext cx="323809" cy="2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16C854-C510-FA71-5A2B-0858E0D0FF30}"/>
              </a:ext>
            </a:extLst>
          </p:cNvPr>
          <p:cNvSpPr/>
          <p:nvPr/>
        </p:nvSpPr>
        <p:spPr bwMode="white">
          <a:xfrm>
            <a:off x="5386666" y="2592048"/>
            <a:ext cx="1276190" cy="2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063DF1-B49B-0F34-F203-3F7B22AFE3D0}"/>
              </a:ext>
            </a:extLst>
          </p:cNvPr>
          <p:cNvSpPr/>
          <p:nvPr/>
        </p:nvSpPr>
        <p:spPr bwMode="white">
          <a:xfrm>
            <a:off x="10653333" y="2592048"/>
            <a:ext cx="704761" cy="3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05A660-D0E0-3CC2-ED8F-5C33B98347A2}"/>
              </a:ext>
            </a:extLst>
          </p:cNvPr>
          <p:cNvSpPr/>
          <p:nvPr/>
        </p:nvSpPr>
        <p:spPr bwMode="white">
          <a:xfrm>
            <a:off x="1224761" y="3106652"/>
            <a:ext cx="657142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D974E-7C3F-7343-853F-C3CEE1407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4F8AD-BBFE-DE88-D007-A7CFBE43F81B}"/>
              </a:ext>
            </a:extLst>
          </p:cNvPr>
          <p:cNvSpPr/>
          <p:nvPr/>
        </p:nvSpPr>
        <p:spPr bwMode="white">
          <a:xfrm>
            <a:off x="8777142" y="1649093"/>
            <a:ext cx="257141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9775B-232A-F444-4C2B-C9476045FC1B}"/>
              </a:ext>
            </a:extLst>
          </p:cNvPr>
          <p:cNvSpPr/>
          <p:nvPr/>
        </p:nvSpPr>
        <p:spPr bwMode="white">
          <a:xfrm>
            <a:off x="6491428" y="2659964"/>
            <a:ext cx="257142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1FC9C8-AACD-C6C2-BBF1-F6A3DACCBB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29" y="3508714"/>
            <a:ext cx="10800000" cy="50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3967D-BA20-30DD-7F55-62D02D89546B}"/>
              </a:ext>
            </a:extLst>
          </p:cNvPr>
          <p:cNvSpPr/>
          <p:nvPr/>
        </p:nvSpPr>
        <p:spPr bwMode="white">
          <a:xfrm>
            <a:off x="6827490" y="3653361"/>
            <a:ext cx="247619" cy="25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309F533-ED53-E5B4-058C-53392CE513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971789"/>
            <a:ext cx="10800000" cy="1095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305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EFFB4-36E1-AB3A-3671-CDB4B7564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5E14A8-A2CB-CBC9-751B-1590082B4181}"/>
              </a:ext>
            </a:extLst>
          </p:cNvPr>
          <p:cNvSpPr/>
          <p:nvPr/>
        </p:nvSpPr>
        <p:spPr bwMode="white">
          <a:xfrm>
            <a:off x="4295800" y="1916832"/>
            <a:ext cx="1188748" cy="12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4A4C5-5931-41DA-652E-DB826456662B}"/>
              </a:ext>
            </a:extLst>
          </p:cNvPr>
          <p:cNvSpPr/>
          <p:nvPr/>
        </p:nvSpPr>
        <p:spPr bwMode="white">
          <a:xfrm>
            <a:off x="4727848" y="2420888"/>
            <a:ext cx="1188748" cy="12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5652F4-E2BD-B3B5-DBD4-9E41C6A3FCA7}"/>
              </a:ext>
            </a:extLst>
          </p:cNvPr>
          <p:cNvSpPr/>
          <p:nvPr/>
        </p:nvSpPr>
        <p:spPr bwMode="white">
          <a:xfrm>
            <a:off x="5735960" y="2919067"/>
            <a:ext cx="1188748" cy="12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0DFB6-3444-6C9F-F08E-A51E23506E64}"/>
              </a:ext>
            </a:extLst>
          </p:cNvPr>
          <p:cNvSpPr/>
          <p:nvPr/>
        </p:nvSpPr>
        <p:spPr bwMode="white">
          <a:xfrm>
            <a:off x="4213523" y="3436141"/>
            <a:ext cx="1188748" cy="12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0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B08DB-959E-63DF-A5CC-23BC56724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026F1-00D0-AD4E-2F01-A7BB35ED3F4A}"/>
              </a:ext>
            </a:extLst>
          </p:cNvPr>
          <p:cNvSpPr/>
          <p:nvPr/>
        </p:nvSpPr>
        <p:spPr bwMode="white">
          <a:xfrm>
            <a:off x="1377142" y="2605273"/>
            <a:ext cx="9980952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2079C2-1D3D-A583-80AB-4B538C23FFA8}"/>
              </a:ext>
            </a:extLst>
          </p:cNvPr>
          <p:cNvSpPr/>
          <p:nvPr/>
        </p:nvSpPr>
        <p:spPr bwMode="white">
          <a:xfrm>
            <a:off x="1053333" y="3121044"/>
            <a:ext cx="1142857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44A7A-6E82-4B3D-E463-914DD92A8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70EAA-367E-09A2-1745-8605C58F164B}"/>
              </a:ext>
            </a:extLst>
          </p:cNvPr>
          <p:cNvSpPr/>
          <p:nvPr/>
        </p:nvSpPr>
        <p:spPr bwMode="white">
          <a:xfrm>
            <a:off x="8491428" y="1573017"/>
            <a:ext cx="1333334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4E35F6-D707-93F4-6356-91C4FCF040C3}"/>
              </a:ext>
            </a:extLst>
          </p:cNvPr>
          <p:cNvSpPr/>
          <p:nvPr/>
        </p:nvSpPr>
        <p:spPr bwMode="white">
          <a:xfrm>
            <a:off x="11015238" y="2078636"/>
            <a:ext cx="304761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685CCD-2E2F-4C4A-5012-C5C5C5D946D1}"/>
              </a:ext>
            </a:extLst>
          </p:cNvPr>
          <p:cNvSpPr/>
          <p:nvPr/>
        </p:nvSpPr>
        <p:spPr bwMode="white">
          <a:xfrm>
            <a:off x="1529523" y="2603334"/>
            <a:ext cx="361904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65F6F1-34C8-C06C-4E46-2822F149402C}"/>
              </a:ext>
            </a:extLst>
          </p:cNvPr>
          <p:cNvSpPr/>
          <p:nvPr/>
        </p:nvSpPr>
        <p:spPr bwMode="white">
          <a:xfrm>
            <a:off x="4186666" y="3643190"/>
            <a:ext cx="1304761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12E8B3-B091-A4E7-1B12-5D63579E0A4B}"/>
              </a:ext>
            </a:extLst>
          </p:cNvPr>
          <p:cNvSpPr/>
          <p:nvPr/>
        </p:nvSpPr>
        <p:spPr bwMode="white">
          <a:xfrm>
            <a:off x="6605714" y="3624110"/>
            <a:ext cx="2619047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79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</Words>
  <Application>Microsoft Office PowerPoint</Application>
  <PresentationFormat>宽屏</PresentationFormat>
  <Paragraphs>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2024-01-10T16:46:39Z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