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8" r:id="rId3"/>
    <p:sldId id="346" r:id="rId4"/>
    <p:sldId id="345" r:id="rId5"/>
    <p:sldId id="344" r:id="rId6"/>
    <p:sldId id="343" r:id="rId7"/>
    <p:sldId id="341" r:id="rId8"/>
    <p:sldId id="340" r:id="rId9"/>
    <p:sldId id="338" r:id="rId10"/>
    <p:sldId id="337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579" autoAdjust="0"/>
    <p:restoredTop sz="94660"/>
  </p:normalViewPr>
  <p:slideViewPr>
    <p:cSldViewPr showGuides="1">
      <p:cViewPr varScale="1">
        <p:scale>
          <a:sx n="89" d="100"/>
          <a:sy n="89" d="100"/>
        </p:scale>
        <p:origin x="90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EFBD4-61C5-9390-ECEE-B15BDE5ACC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 b="13723"/>
          <a:stretch/>
        </p:blipFill>
        <p:spPr>
          <a:xfrm>
            <a:off x="3660028" y="3064596"/>
            <a:ext cx="4871944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01135-2056-CAC1-00C2-32706F412A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0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037F2D-C0E3-5421-D47C-CFC2F58BB521}"/>
              </a:ext>
            </a:extLst>
          </p:cNvPr>
          <p:cNvSpPr/>
          <p:nvPr/>
        </p:nvSpPr>
        <p:spPr bwMode="white">
          <a:xfrm>
            <a:off x="2024761" y="1603521"/>
            <a:ext cx="2380952" cy="31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FEE638-CFC1-02F3-5BA9-36B8FB908933}"/>
              </a:ext>
            </a:extLst>
          </p:cNvPr>
          <p:cNvSpPr/>
          <p:nvPr/>
        </p:nvSpPr>
        <p:spPr bwMode="white">
          <a:xfrm>
            <a:off x="3196190" y="2129789"/>
            <a:ext cx="2295238" cy="30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731BCC-DCE6-EA79-44B5-C491AEAD20EE}"/>
              </a:ext>
            </a:extLst>
          </p:cNvPr>
          <p:cNvSpPr/>
          <p:nvPr/>
        </p:nvSpPr>
        <p:spPr bwMode="white">
          <a:xfrm>
            <a:off x="5958095" y="2120220"/>
            <a:ext cx="2333333" cy="31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0B1A6D7-BEAA-3180-54A4-AD3C50A65B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40660"/>
            <a:ext cx="10800000" cy="1072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9F7E98-A05B-6CF1-9DFA-A98FB799F4FC}"/>
              </a:ext>
            </a:extLst>
          </p:cNvPr>
          <p:cNvSpPr/>
          <p:nvPr/>
        </p:nvSpPr>
        <p:spPr bwMode="white">
          <a:xfrm>
            <a:off x="1691428" y="3172857"/>
            <a:ext cx="2333333" cy="30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2FB168C-F8D3-E13B-1D95-361C4676DCF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79886"/>
            <a:ext cx="10800000" cy="144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06BD5F-DC2C-32D6-0AC5-3CAA31F4F573}"/>
              </a:ext>
            </a:extLst>
          </p:cNvPr>
          <p:cNvSpPr/>
          <p:nvPr/>
        </p:nvSpPr>
        <p:spPr bwMode="white">
          <a:xfrm>
            <a:off x="7615238" y="3756192"/>
            <a:ext cx="1295238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FA712F-AC2E-77F1-0630-52E28A61A0BB}"/>
              </a:ext>
            </a:extLst>
          </p:cNvPr>
          <p:cNvSpPr/>
          <p:nvPr/>
        </p:nvSpPr>
        <p:spPr bwMode="white">
          <a:xfrm>
            <a:off x="2520000" y="4271259"/>
            <a:ext cx="1295238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599C89-1BB5-750B-79D2-E59186089BD0}"/>
              </a:ext>
            </a:extLst>
          </p:cNvPr>
          <p:cNvSpPr/>
          <p:nvPr/>
        </p:nvSpPr>
        <p:spPr bwMode="white">
          <a:xfrm>
            <a:off x="9558095" y="4271259"/>
            <a:ext cx="1333333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04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AA998-A9C8-FEC1-DF64-63CCD229D7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3F096D-C3B4-619E-F8A8-A8EEC888398C}"/>
              </a:ext>
            </a:extLst>
          </p:cNvPr>
          <p:cNvSpPr/>
          <p:nvPr/>
        </p:nvSpPr>
        <p:spPr bwMode="white">
          <a:xfrm>
            <a:off x="5586666" y="1679358"/>
            <a:ext cx="676190" cy="29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F64895-BEE1-FE01-3AE0-E3D1870F01E0}"/>
              </a:ext>
            </a:extLst>
          </p:cNvPr>
          <p:cNvSpPr/>
          <p:nvPr/>
        </p:nvSpPr>
        <p:spPr bwMode="white">
          <a:xfrm>
            <a:off x="10177142" y="1669799"/>
            <a:ext cx="1209523" cy="29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E20767-2C3D-E28A-A2B8-C33392525A53}"/>
              </a:ext>
            </a:extLst>
          </p:cNvPr>
          <p:cNvSpPr/>
          <p:nvPr/>
        </p:nvSpPr>
        <p:spPr bwMode="white">
          <a:xfrm>
            <a:off x="1253333" y="2185980"/>
            <a:ext cx="638095" cy="30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C7B879-FC97-5C96-1727-3FEE83C9ED76}"/>
              </a:ext>
            </a:extLst>
          </p:cNvPr>
          <p:cNvSpPr/>
          <p:nvPr/>
        </p:nvSpPr>
        <p:spPr bwMode="white">
          <a:xfrm>
            <a:off x="7177142" y="2176421"/>
            <a:ext cx="4199999" cy="31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92AF08-DCB1-AC62-022F-3AF5FCABF562}"/>
              </a:ext>
            </a:extLst>
          </p:cNvPr>
          <p:cNvSpPr/>
          <p:nvPr/>
        </p:nvSpPr>
        <p:spPr bwMode="white">
          <a:xfrm>
            <a:off x="1224760" y="2692601"/>
            <a:ext cx="9479751" cy="32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17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E3260-9919-2682-200C-488776FE04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CAB38-6C08-1045-B693-AD4D2E9BD7F5}"/>
              </a:ext>
            </a:extLst>
          </p:cNvPr>
          <p:cNvSpPr/>
          <p:nvPr/>
        </p:nvSpPr>
        <p:spPr bwMode="white">
          <a:xfrm>
            <a:off x="1358095" y="2915147"/>
            <a:ext cx="2514285" cy="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FCAB38-6C08-1045-B693-AD4D2E9BD7F5}"/>
              </a:ext>
            </a:extLst>
          </p:cNvPr>
          <p:cNvSpPr/>
          <p:nvPr/>
        </p:nvSpPr>
        <p:spPr bwMode="white">
          <a:xfrm>
            <a:off x="1199456" y="4976029"/>
            <a:ext cx="10441160" cy="18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FCAB38-6C08-1045-B693-AD4D2E9BD7F5}"/>
              </a:ext>
            </a:extLst>
          </p:cNvPr>
          <p:cNvSpPr/>
          <p:nvPr/>
        </p:nvSpPr>
        <p:spPr bwMode="white">
          <a:xfrm>
            <a:off x="479376" y="5493442"/>
            <a:ext cx="4104456" cy="16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31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7FAB6-C7BE-1FD6-6535-6AF550BB26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87BD60-6638-381E-49A4-D7F3818F9F59}"/>
              </a:ext>
            </a:extLst>
          </p:cNvPr>
          <p:cNvSpPr/>
          <p:nvPr/>
        </p:nvSpPr>
        <p:spPr bwMode="white">
          <a:xfrm>
            <a:off x="2843809" y="1592285"/>
            <a:ext cx="685714" cy="28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55F070-EA32-63AC-2958-B362846E855C}"/>
              </a:ext>
            </a:extLst>
          </p:cNvPr>
          <p:cNvSpPr/>
          <p:nvPr/>
        </p:nvSpPr>
        <p:spPr bwMode="white">
          <a:xfrm>
            <a:off x="6453333" y="1592285"/>
            <a:ext cx="647619" cy="31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B7B148-038F-1042-E0C7-C8020B0FD48E}"/>
              </a:ext>
            </a:extLst>
          </p:cNvPr>
          <p:cNvSpPr/>
          <p:nvPr/>
        </p:nvSpPr>
        <p:spPr bwMode="white">
          <a:xfrm>
            <a:off x="8158095" y="2661084"/>
            <a:ext cx="228571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2B3CC-F4B5-0850-18AD-E1A6D8E6E0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0BA898-6761-826D-F673-FF198E6AAE3E}"/>
              </a:ext>
            </a:extLst>
          </p:cNvPr>
          <p:cNvSpPr/>
          <p:nvPr/>
        </p:nvSpPr>
        <p:spPr bwMode="white">
          <a:xfrm>
            <a:off x="1367619" y="1556792"/>
            <a:ext cx="10561029" cy="38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9F2EA1-BA4E-286C-6CE8-C1498B2221E8}"/>
              </a:ext>
            </a:extLst>
          </p:cNvPr>
          <p:cNvSpPr/>
          <p:nvPr/>
        </p:nvSpPr>
        <p:spPr bwMode="white">
          <a:xfrm>
            <a:off x="1062857" y="2145251"/>
            <a:ext cx="5561904" cy="31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C5FD30-589D-782C-5D77-A1BA966FBF68}"/>
              </a:ext>
            </a:extLst>
          </p:cNvPr>
          <p:cNvSpPr/>
          <p:nvPr/>
        </p:nvSpPr>
        <p:spPr bwMode="white">
          <a:xfrm>
            <a:off x="1367619" y="3690509"/>
            <a:ext cx="9180952" cy="31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68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1B6B0-9428-BD7E-A9BA-95631EBEA0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62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9974D-7740-B8AA-0717-10AD9A71C4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CAB38-6C08-1045-B693-AD4D2E9BD7F5}"/>
              </a:ext>
            </a:extLst>
          </p:cNvPr>
          <p:cNvSpPr/>
          <p:nvPr/>
        </p:nvSpPr>
        <p:spPr bwMode="white">
          <a:xfrm>
            <a:off x="1631504" y="1412776"/>
            <a:ext cx="4320480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00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8DFFA7-BB3C-9D30-150F-0184BC1CF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CAB38-6C08-1045-B693-AD4D2E9BD7F5}"/>
              </a:ext>
            </a:extLst>
          </p:cNvPr>
          <p:cNvSpPr/>
          <p:nvPr/>
        </p:nvSpPr>
        <p:spPr bwMode="white">
          <a:xfrm>
            <a:off x="1631504" y="1412776"/>
            <a:ext cx="403244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52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E261B-481F-49CE-4BE1-6786D4741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EF7E70-CA3E-D413-EA11-2CFB6133063D}"/>
              </a:ext>
            </a:extLst>
          </p:cNvPr>
          <p:cNvSpPr/>
          <p:nvPr/>
        </p:nvSpPr>
        <p:spPr bwMode="white">
          <a:xfrm>
            <a:off x="10510476" y="2088230"/>
            <a:ext cx="333333" cy="29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08CE75-1B8E-FF21-02CE-A3307937595B}"/>
              </a:ext>
            </a:extLst>
          </p:cNvPr>
          <p:cNvSpPr/>
          <p:nvPr/>
        </p:nvSpPr>
        <p:spPr bwMode="white">
          <a:xfrm>
            <a:off x="10558095" y="2622494"/>
            <a:ext cx="285714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ACF211-EA4D-8841-6663-EA4F36F74A41}"/>
              </a:ext>
            </a:extLst>
          </p:cNvPr>
          <p:cNvSpPr/>
          <p:nvPr/>
        </p:nvSpPr>
        <p:spPr bwMode="white">
          <a:xfrm>
            <a:off x="10510476" y="3080435"/>
            <a:ext cx="333333" cy="3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C6531B-9D40-339F-BC25-BFA1E084F693}"/>
              </a:ext>
            </a:extLst>
          </p:cNvPr>
          <p:cNvSpPr/>
          <p:nvPr/>
        </p:nvSpPr>
        <p:spPr bwMode="white">
          <a:xfrm>
            <a:off x="10510476" y="3576538"/>
            <a:ext cx="333333" cy="3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95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27B2F-1A1E-8DC1-EEB5-25DD610FF2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12"/>
          <a:stretch/>
        </p:blipFill>
        <p:spPr>
          <a:xfrm>
            <a:off x="720000" y="972000"/>
            <a:ext cx="1080000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B69C5-F6E2-630E-6DD1-2DBFDDF61676}"/>
              </a:ext>
            </a:extLst>
          </p:cNvPr>
          <p:cNvSpPr/>
          <p:nvPr/>
        </p:nvSpPr>
        <p:spPr bwMode="white">
          <a:xfrm>
            <a:off x="9691428" y="1619943"/>
            <a:ext cx="285714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45024"/>
            <a:ext cx="6851348" cy="1482304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3359696" y="3790960"/>
            <a:ext cx="1944216" cy="504056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5816" y="4349300"/>
            <a:ext cx="1944216" cy="504056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071664" y="3934976"/>
            <a:ext cx="2318368" cy="902400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7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B5082-C614-7773-096E-EEFEB2E429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0" t="1115" r="37993" b="82520"/>
          <a:stretch/>
        </p:blipFill>
        <p:spPr>
          <a:xfrm>
            <a:off x="4475820" y="836712"/>
            <a:ext cx="3240360" cy="45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592904"/>
            <a:ext cx="10800000" cy="405945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846496" y="2300619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662920" y="2300619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327216" y="2300619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054408" y="280467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518904" y="281129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047296" y="280467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854608" y="3380739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670732" y="332477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700600" y="380075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335328" y="385803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62920" y="489290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658016" y="489290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582800" y="537128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115464" y="4370563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7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D6742-148D-B98F-7A65-5417D348E6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353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03082-2E23-E0C6-5139-940948DA45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1521360"/>
            <a:ext cx="1368000" cy="6972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521359"/>
            <a:ext cx="1368000" cy="6972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4432" y="2357208"/>
            <a:ext cx="1368000" cy="6972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8008" y="2357208"/>
            <a:ext cx="1368000" cy="6972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7408" y="3196505"/>
            <a:ext cx="1368000" cy="69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0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69123-18F2-3DA3-2672-39011AEF40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A59BDA-15F1-BB7F-2E95-654D69102056}"/>
              </a:ext>
            </a:extLst>
          </p:cNvPr>
          <p:cNvSpPr/>
          <p:nvPr/>
        </p:nvSpPr>
        <p:spPr bwMode="white">
          <a:xfrm>
            <a:off x="1824761" y="2234421"/>
            <a:ext cx="380952" cy="28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1020B7-F522-66D1-E3C3-9AC710EDB351}"/>
              </a:ext>
            </a:extLst>
          </p:cNvPr>
          <p:cNvSpPr/>
          <p:nvPr/>
        </p:nvSpPr>
        <p:spPr bwMode="white">
          <a:xfrm>
            <a:off x="4624761" y="2224857"/>
            <a:ext cx="314285" cy="31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4E4924-013F-A89F-2701-2930305BAD3F}"/>
              </a:ext>
            </a:extLst>
          </p:cNvPr>
          <p:cNvSpPr/>
          <p:nvPr/>
        </p:nvSpPr>
        <p:spPr bwMode="white">
          <a:xfrm>
            <a:off x="6729523" y="2243984"/>
            <a:ext cx="323809" cy="27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8C8FAA-4B4F-1D53-BBCC-C515031A568D}"/>
              </a:ext>
            </a:extLst>
          </p:cNvPr>
          <p:cNvSpPr/>
          <p:nvPr/>
        </p:nvSpPr>
        <p:spPr bwMode="white">
          <a:xfrm>
            <a:off x="9510476" y="2253548"/>
            <a:ext cx="333333" cy="24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DDED96-F306-EBD6-5685-7F264D64F607}"/>
              </a:ext>
            </a:extLst>
          </p:cNvPr>
          <p:cNvSpPr/>
          <p:nvPr/>
        </p:nvSpPr>
        <p:spPr bwMode="white">
          <a:xfrm>
            <a:off x="2177142" y="2769993"/>
            <a:ext cx="323809" cy="22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412366-8842-57FC-131C-97C5D9827D34}"/>
              </a:ext>
            </a:extLst>
          </p:cNvPr>
          <p:cNvSpPr/>
          <p:nvPr/>
        </p:nvSpPr>
        <p:spPr bwMode="white">
          <a:xfrm>
            <a:off x="4624761" y="2750865"/>
            <a:ext cx="295238" cy="28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0C448B-3567-DA6D-05A8-1DC6BE2DEBA2}"/>
              </a:ext>
            </a:extLst>
          </p:cNvPr>
          <p:cNvSpPr/>
          <p:nvPr/>
        </p:nvSpPr>
        <p:spPr bwMode="white">
          <a:xfrm>
            <a:off x="6672064" y="2636912"/>
            <a:ext cx="381267" cy="37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E4CD6D-CCA0-30F6-9A65-9C03000792CA}"/>
              </a:ext>
            </a:extLst>
          </p:cNvPr>
          <p:cNvSpPr/>
          <p:nvPr/>
        </p:nvSpPr>
        <p:spPr bwMode="white">
          <a:xfrm>
            <a:off x="9520000" y="2769993"/>
            <a:ext cx="323809" cy="22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44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01278-9442-C84B-7CAA-15E48E341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97550-395F-5ACF-5BE0-BF6A6C6FE707}"/>
              </a:ext>
            </a:extLst>
          </p:cNvPr>
          <p:cNvSpPr/>
          <p:nvPr/>
        </p:nvSpPr>
        <p:spPr bwMode="white">
          <a:xfrm>
            <a:off x="3510476" y="3077957"/>
            <a:ext cx="666666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305AA8-92EE-5683-817B-6FEA152C9D43}"/>
              </a:ext>
            </a:extLst>
          </p:cNvPr>
          <p:cNvSpPr/>
          <p:nvPr/>
        </p:nvSpPr>
        <p:spPr bwMode="white">
          <a:xfrm>
            <a:off x="6643809" y="3097015"/>
            <a:ext cx="638095" cy="22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61AFF4-5D65-6249-9A80-E9893D9C194B}"/>
              </a:ext>
            </a:extLst>
          </p:cNvPr>
          <p:cNvSpPr/>
          <p:nvPr/>
        </p:nvSpPr>
        <p:spPr bwMode="white">
          <a:xfrm>
            <a:off x="1558095" y="3573476"/>
            <a:ext cx="666666" cy="27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1E38D7-1C29-2137-237D-2662E8CFEBC7}"/>
              </a:ext>
            </a:extLst>
          </p:cNvPr>
          <p:cNvSpPr/>
          <p:nvPr/>
        </p:nvSpPr>
        <p:spPr bwMode="white">
          <a:xfrm>
            <a:off x="5300952" y="3563947"/>
            <a:ext cx="342857" cy="3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8A41F6-8F56-F667-D417-920DC388595B}"/>
              </a:ext>
            </a:extLst>
          </p:cNvPr>
          <p:cNvSpPr/>
          <p:nvPr/>
        </p:nvSpPr>
        <p:spPr bwMode="white">
          <a:xfrm>
            <a:off x="2215238" y="4088054"/>
            <a:ext cx="647619" cy="27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09E092-58B0-AA9E-C9DF-A59029A45A95}"/>
              </a:ext>
            </a:extLst>
          </p:cNvPr>
          <p:cNvSpPr/>
          <p:nvPr/>
        </p:nvSpPr>
        <p:spPr bwMode="white">
          <a:xfrm>
            <a:off x="5310476" y="4078525"/>
            <a:ext cx="323809" cy="28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0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56C4A-3E0B-6D14-3F18-3793E992F1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3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C46FB5-26B2-E9DC-7485-F735C04AD59F}"/>
              </a:ext>
            </a:extLst>
          </p:cNvPr>
          <p:cNvSpPr/>
          <p:nvPr/>
        </p:nvSpPr>
        <p:spPr bwMode="white">
          <a:xfrm>
            <a:off x="1377142" y="1584037"/>
            <a:ext cx="333333" cy="29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1DE8A4-8EAB-71E5-4F39-D6D6DDCA5A75}"/>
              </a:ext>
            </a:extLst>
          </p:cNvPr>
          <p:cNvSpPr/>
          <p:nvPr/>
        </p:nvSpPr>
        <p:spPr bwMode="white">
          <a:xfrm>
            <a:off x="2691428" y="1584037"/>
            <a:ext cx="342857" cy="28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02338E-8384-8B03-FB35-66668CE1C755}"/>
              </a:ext>
            </a:extLst>
          </p:cNvPr>
          <p:cNvSpPr/>
          <p:nvPr/>
        </p:nvSpPr>
        <p:spPr bwMode="white">
          <a:xfrm>
            <a:off x="5043809" y="1593601"/>
            <a:ext cx="323809" cy="28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196E1B-CE3B-6AF1-37BA-44BACD94594F}"/>
              </a:ext>
            </a:extLst>
          </p:cNvPr>
          <p:cNvSpPr/>
          <p:nvPr/>
        </p:nvSpPr>
        <p:spPr bwMode="white">
          <a:xfrm>
            <a:off x="6034285" y="1593601"/>
            <a:ext cx="323809" cy="28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A21102-49B8-668A-7001-0F1935DE309F}"/>
              </a:ext>
            </a:extLst>
          </p:cNvPr>
          <p:cNvSpPr/>
          <p:nvPr/>
        </p:nvSpPr>
        <p:spPr bwMode="white">
          <a:xfrm>
            <a:off x="9596190" y="1584037"/>
            <a:ext cx="342858" cy="29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5AB090-54BE-B7DF-C67E-254497EF5433}"/>
              </a:ext>
            </a:extLst>
          </p:cNvPr>
          <p:cNvSpPr/>
          <p:nvPr/>
        </p:nvSpPr>
        <p:spPr bwMode="white">
          <a:xfrm>
            <a:off x="10567619" y="1574474"/>
            <a:ext cx="361905" cy="31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89D4DA2-68EA-84C8-CBE5-16F2AD6B35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12007"/>
            <a:ext cx="10800000" cy="204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D8096D-EA2A-A2E8-52A0-85329F54C04E}"/>
              </a:ext>
            </a:extLst>
          </p:cNvPr>
          <p:cNvSpPr/>
          <p:nvPr/>
        </p:nvSpPr>
        <p:spPr bwMode="white">
          <a:xfrm>
            <a:off x="1386666" y="2107533"/>
            <a:ext cx="342857" cy="29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FA9C5D-E807-98C9-47E6-7B4297D61B02}"/>
              </a:ext>
            </a:extLst>
          </p:cNvPr>
          <p:cNvSpPr/>
          <p:nvPr/>
        </p:nvSpPr>
        <p:spPr bwMode="white">
          <a:xfrm>
            <a:off x="2681904" y="2117086"/>
            <a:ext cx="371428" cy="29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B4F873-7DCA-BEC2-64AD-1E716C1C2B52}"/>
              </a:ext>
            </a:extLst>
          </p:cNvPr>
          <p:cNvSpPr/>
          <p:nvPr/>
        </p:nvSpPr>
        <p:spPr bwMode="white">
          <a:xfrm>
            <a:off x="5729523" y="2117086"/>
            <a:ext cx="285714" cy="29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DAAAD1-93A5-0102-C02D-9CE52C6CB2B0}"/>
              </a:ext>
            </a:extLst>
          </p:cNvPr>
          <p:cNvSpPr/>
          <p:nvPr/>
        </p:nvSpPr>
        <p:spPr bwMode="white">
          <a:xfrm>
            <a:off x="6691428" y="2126638"/>
            <a:ext cx="323809" cy="28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CFDC784-E15C-8E2F-0DFC-F5E79FB1741C}"/>
              </a:ext>
            </a:extLst>
          </p:cNvPr>
          <p:cNvSpPr/>
          <p:nvPr/>
        </p:nvSpPr>
        <p:spPr bwMode="white">
          <a:xfrm>
            <a:off x="9577142" y="2107533"/>
            <a:ext cx="352380" cy="29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44F78EB-1ABE-37BE-8567-8C23D13F2EB8}"/>
              </a:ext>
            </a:extLst>
          </p:cNvPr>
          <p:cNvSpPr/>
          <p:nvPr/>
        </p:nvSpPr>
        <p:spPr bwMode="white">
          <a:xfrm>
            <a:off x="10567619" y="2107533"/>
            <a:ext cx="342858" cy="30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5C383C-C8F5-9246-B75C-0867B65EA907}"/>
              </a:ext>
            </a:extLst>
          </p:cNvPr>
          <p:cNvSpPr/>
          <p:nvPr/>
        </p:nvSpPr>
        <p:spPr bwMode="white">
          <a:xfrm>
            <a:off x="5339047" y="2613824"/>
            <a:ext cx="1352380" cy="30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6EF4334-AD52-F806-16FD-529DDC09C0F9}"/>
              </a:ext>
            </a:extLst>
          </p:cNvPr>
          <p:cNvSpPr/>
          <p:nvPr/>
        </p:nvSpPr>
        <p:spPr bwMode="white">
          <a:xfrm>
            <a:off x="7491428" y="2613824"/>
            <a:ext cx="1352380" cy="31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66FA798-70B6-2BE6-9969-AFD2211D87B8}"/>
              </a:ext>
            </a:extLst>
          </p:cNvPr>
          <p:cNvSpPr/>
          <p:nvPr/>
        </p:nvSpPr>
        <p:spPr bwMode="white">
          <a:xfrm>
            <a:off x="1691428" y="3120116"/>
            <a:ext cx="1314285" cy="30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F43160D-72B2-05A6-906B-2F6641D15FDC}"/>
              </a:ext>
            </a:extLst>
          </p:cNvPr>
          <p:cNvSpPr/>
          <p:nvPr/>
        </p:nvSpPr>
        <p:spPr bwMode="white">
          <a:xfrm>
            <a:off x="2691428" y="3616854"/>
            <a:ext cx="1323809" cy="3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05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2E33B-5C2F-E1B4-90E6-DDA13B1C8D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6C296D-D92E-9650-1D84-DF5F881D401D}"/>
              </a:ext>
            </a:extLst>
          </p:cNvPr>
          <p:cNvSpPr/>
          <p:nvPr/>
        </p:nvSpPr>
        <p:spPr bwMode="white">
          <a:xfrm>
            <a:off x="9720000" y="1582175"/>
            <a:ext cx="238094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61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52000-79AA-A913-77C8-8EC514CDB7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9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2406D9-6801-03B9-FAB2-83181D782684}"/>
              </a:ext>
            </a:extLst>
          </p:cNvPr>
          <p:cNvSpPr/>
          <p:nvPr/>
        </p:nvSpPr>
        <p:spPr bwMode="white">
          <a:xfrm>
            <a:off x="7491428" y="1134010"/>
            <a:ext cx="247619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06C308B-D4A9-7C36-DE14-F406B32804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11812"/>
            <a:ext cx="10800000" cy="252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8BDD88-9981-95A2-458C-656700B317B6}"/>
              </a:ext>
            </a:extLst>
          </p:cNvPr>
          <p:cNvSpPr/>
          <p:nvPr/>
        </p:nvSpPr>
        <p:spPr bwMode="white">
          <a:xfrm>
            <a:off x="6491428" y="5225985"/>
            <a:ext cx="4876190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310772-19A1-96F2-7DC9-8D01C5CB4B58}"/>
              </a:ext>
            </a:extLst>
          </p:cNvPr>
          <p:cNvSpPr/>
          <p:nvPr/>
        </p:nvSpPr>
        <p:spPr bwMode="white">
          <a:xfrm>
            <a:off x="1053333" y="5741756"/>
            <a:ext cx="9333332" cy="32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66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740DC-273C-EF56-E946-7E2D98A7FB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91CAC-34F4-833F-FCD9-140FF12F5F6D}"/>
              </a:ext>
            </a:extLst>
          </p:cNvPr>
          <p:cNvSpPr/>
          <p:nvPr/>
        </p:nvSpPr>
        <p:spPr bwMode="white">
          <a:xfrm>
            <a:off x="2224761" y="2163964"/>
            <a:ext cx="295238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C356FE-2749-0E9A-BBD7-59272A2D0329}"/>
              </a:ext>
            </a:extLst>
          </p:cNvPr>
          <p:cNvSpPr/>
          <p:nvPr/>
        </p:nvSpPr>
        <p:spPr bwMode="white">
          <a:xfrm>
            <a:off x="2262857" y="2688428"/>
            <a:ext cx="228571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4A0CC8-6B7D-85BF-5AEE-97FCADD2F392}"/>
              </a:ext>
            </a:extLst>
          </p:cNvPr>
          <p:cNvSpPr/>
          <p:nvPr/>
        </p:nvSpPr>
        <p:spPr bwMode="white">
          <a:xfrm>
            <a:off x="3996190" y="3165214"/>
            <a:ext cx="2361904" cy="31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53C297-B9C3-D3AD-8AFF-D4D00599D926}"/>
              </a:ext>
            </a:extLst>
          </p:cNvPr>
          <p:cNvSpPr/>
          <p:nvPr/>
        </p:nvSpPr>
        <p:spPr bwMode="white">
          <a:xfrm>
            <a:off x="11024761" y="3174750"/>
            <a:ext cx="371428" cy="28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D92791-02D0-6240-3EFE-59374B8DA8F2}"/>
              </a:ext>
            </a:extLst>
          </p:cNvPr>
          <p:cNvSpPr/>
          <p:nvPr/>
        </p:nvSpPr>
        <p:spPr bwMode="white">
          <a:xfrm>
            <a:off x="1072380" y="3680142"/>
            <a:ext cx="638095" cy="31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C094C7-E228-7F40-B856-73BBB2C082E1}"/>
              </a:ext>
            </a:extLst>
          </p:cNvPr>
          <p:cNvSpPr/>
          <p:nvPr/>
        </p:nvSpPr>
        <p:spPr bwMode="white">
          <a:xfrm>
            <a:off x="3491428" y="3689678"/>
            <a:ext cx="666666" cy="28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2A88FF-A73D-D3DF-9B01-EB657B068E00}"/>
              </a:ext>
            </a:extLst>
          </p:cNvPr>
          <p:cNvSpPr/>
          <p:nvPr/>
        </p:nvSpPr>
        <p:spPr bwMode="white">
          <a:xfrm>
            <a:off x="4977142" y="3680142"/>
            <a:ext cx="1009523" cy="31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44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14</Words>
  <Application>Microsoft Office PowerPoint</Application>
  <PresentationFormat>宽屏</PresentationFormat>
  <Paragraphs>14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2024-01-10T16:49:16Z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