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5" r:id="rId4"/>
    <p:sldId id="333" r:id="rId5"/>
    <p:sldId id="332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F0093-E047-E743-7894-3A19905501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3628"/>
          <a:stretch/>
        </p:blipFill>
        <p:spPr>
          <a:xfrm>
            <a:off x="3480008" y="2924944"/>
            <a:ext cx="5231984" cy="94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A7B45-0ED0-FF7C-F486-E3484852E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6E8E8A-D47F-6B4B-3D1D-73CB3B7315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0800000" cy="127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6137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2E5E5-71F0-9404-13CE-FC2954EFE9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36F556-FF4A-8C43-8A1D-1276727F74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08" y="3886408"/>
            <a:ext cx="10800000" cy="228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663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E555D-6DFD-4907-BD00-F74F4679C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5996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A34D5-A4E8-2CAB-FAF5-2FB50403D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EAF6FA-69B4-A752-658A-21BF1F8288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89"/>
            <a:ext cx="10800000" cy="135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0604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F2225-E631-2112-1E6E-BE9BDA5C5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978F43-97EF-4B77-4099-E07FE5E918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21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4483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83E3F-8020-B4A5-B3D6-F6CB4784A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A2CB6C-366D-5F04-F957-347E7EC42B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3994"/>
            <a:ext cx="10800000" cy="22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2180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D48FC-7D1D-0BDA-0C0E-8B239D92A9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946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06DD5-DABF-44F8-17D6-4CF516C47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36495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