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E307A-5FFF-1685-0CC6-1136E4D912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10585"/>
          <a:stretch/>
        </p:blipFill>
        <p:spPr>
          <a:xfrm>
            <a:off x="2701510" y="2492896"/>
            <a:ext cx="6788980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214E1-F2C3-7A28-D375-98EE4BA979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FEFFA-3EF6-F8A5-42EF-DC885D33CFE2}"/>
              </a:ext>
            </a:extLst>
          </p:cNvPr>
          <p:cNvSpPr/>
          <p:nvPr/>
        </p:nvSpPr>
        <p:spPr bwMode="white">
          <a:xfrm>
            <a:off x="4386666" y="2057824"/>
            <a:ext cx="323809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5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091A1-D76A-B8A4-A7FF-AAA4A8014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B8E33-6657-A81D-C72F-2EC70FCC79C6}"/>
              </a:ext>
            </a:extLst>
          </p:cNvPr>
          <p:cNvSpPr/>
          <p:nvPr/>
        </p:nvSpPr>
        <p:spPr bwMode="white">
          <a:xfrm>
            <a:off x="4615238" y="1114941"/>
            <a:ext cx="342857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61376C-2DD1-908C-5E3D-B89ACEAF1AFA}"/>
              </a:ext>
            </a:extLst>
          </p:cNvPr>
          <p:cNvSpPr/>
          <p:nvPr/>
        </p:nvSpPr>
        <p:spPr bwMode="white">
          <a:xfrm>
            <a:off x="7377142" y="1629531"/>
            <a:ext cx="647619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FAD038-4439-D1D5-E7F2-40178A640097}"/>
              </a:ext>
            </a:extLst>
          </p:cNvPr>
          <p:cNvSpPr/>
          <p:nvPr/>
        </p:nvSpPr>
        <p:spPr bwMode="white">
          <a:xfrm>
            <a:off x="1167619" y="2134592"/>
            <a:ext cx="609523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9E45DA0-E6C3-A678-0D43-BDD9580108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88"/>
          <a:stretch/>
        </p:blipFill>
        <p:spPr>
          <a:xfrm>
            <a:off x="720000" y="4088129"/>
            <a:ext cx="10800000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140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45DA0-E6C3-A678-0D43-BDD9580108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37"/>
          <a:stretch/>
        </p:blipFill>
        <p:spPr>
          <a:xfrm>
            <a:off x="696000" y="1124744"/>
            <a:ext cx="10800000" cy="15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217AE-1B60-B095-F673-75D6C8DD8406}"/>
              </a:ext>
            </a:extLst>
          </p:cNvPr>
          <p:cNvSpPr/>
          <p:nvPr/>
        </p:nvSpPr>
        <p:spPr bwMode="white">
          <a:xfrm>
            <a:off x="5505523" y="2218887"/>
            <a:ext cx="2104761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44B2361-36A7-3C09-651C-0E4D86FF2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628614"/>
            <a:ext cx="10800000" cy="25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A7A0FB-E133-3B2E-FA5A-56BB7671AFDB}"/>
              </a:ext>
            </a:extLst>
          </p:cNvPr>
          <p:cNvSpPr/>
          <p:nvPr/>
        </p:nvSpPr>
        <p:spPr bwMode="white">
          <a:xfrm>
            <a:off x="2781714" y="3286389"/>
            <a:ext cx="276190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F6E661-8D05-7CBF-F6C4-28B518752297}"/>
              </a:ext>
            </a:extLst>
          </p:cNvPr>
          <p:cNvSpPr/>
          <p:nvPr/>
        </p:nvSpPr>
        <p:spPr bwMode="white">
          <a:xfrm>
            <a:off x="3896000" y="3286389"/>
            <a:ext cx="238095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94C504-1AFF-7860-1907-ECED9A3D76A5}"/>
              </a:ext>
            </a:extLst>
          </p:cNvPr>
          <p:cNvSpPr/>
          <p:nvPr/>
        </p:nvSpPr>
        <p:spPr bwMode="white">
          <a:xfrm>
            <a:off x="3848380" y="4296885"/>
            <a:ext cx="628571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FC5E3-37BC-2156-2449-877804FB09DC}"/>
              </a:ext>
            </a:extLst>
          </p:cNvPr>
          <p:cNvSpPr/>
          <p:nvPr/>
        </p:nvSpPr>
        <p:spPr bwMode="white">
          <a:xfrm>
            <a:off x="6257904" y="4287352"/>
            <a:ext cx="609523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6F4F6B-D9F9-B9B6-F994-36EC5DB0D50B}"/>
              </a:ext>
            </a:extLst>
          </p:cNvPr>
          <p:cNvSpPr/>
          <p:nvPr/>
        </p:nvSpPr>
        <p:spPr bwMode="white">
          <a:xfrm>
            <a:off x="8657904" y="4287352"/>
            <a:ext cx="600000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5FB63B-B126-658F-FD63-5F105A66BE57}"/>
              </a:ext>
            </a:extLst>
          </p:cNvPr>
          <p:cNvSpPr/>
          <p:nvPr/>
        </p:nvSpPr>
        <p:spPr bwMode="white">
          <a:xfrm>
            <a:off x="2200761" y="4802133"/>
            <a:ext cx="3914285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9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D5E48-00D2-78FB-2063-83EAF22FC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55EE8-13B2-6C6B-D6BA-3C433E9EAAFB}"/>
              </a:ext>
            </a:extLst>
          </p:cNvPr>
          <p:cNvSpPr/>
          <p:nvPr/>
        </p:nvSpPr>
        <p:spPr bwMode="white">
          <a:xfrm>
            <a:off x="6300952" y="1143768"/>
            <a:ext cx="276190" cy="2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3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3DF2C-BF63-611A-475F-ABEB23CA5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31136-326A-CA49-E857-ABB2ADC382E5}"/>
              </a:ext>
            </a:extLst>
          </p:cNvPr>
          <p:cNvSpPr/>
          <p:nvPr/>
        </p:nvSpPr>
        <p:spPr bwMode="white">
          <a:xfrm>
            <a:off x="5881904" y="1057801"/>
            <a:ext cx="942857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2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A9595-CF15-4C74-5157-7348E59FE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187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A269A-5AB2-8291-48A2-0DCD2F3F6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25EC3-2BD7-BF49-739C-67D6004D4C46}"/>
              </a:ext>
            </a:extLst>
          </p:cNvPr>
          <p:cNvSpPr/>
          <p:nvPr/>
        </p:nvSpPr>
        <p:spPr bwMode="white">
          <a:xfrm>
            <a:off x="7215238" y="2901776"/>
            <a:ext cx="238095" cy="2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5F1460A-97FC-9A57-1950-3633835C27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80187"/>
            <a:ext cx="10800000" cy="23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5D6CED-1BD1-F3F0-B4C5-2C24E6FAD8DA}"/>
              </a:ext>
            </a:extLst>
          </p:cNvPr>
          <p:cNvSpPr/>
          <p:nvPr/>
        </p:nvSpPr>
        <p:spPr bwMode="white">
          <a:xfrm>
            <a:off x="5548571" y="5199450"/>
            <a:ext cx="276190" cy="21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FA6A7D-BCFF-9DFA-68AA-DFC5BA60532F}"/>
              </a:ext>
            </a:extLst>
          </p:cNvPr>
          <p:cNvSpPr/>
          <p:nvPr/>
        </p:nvSpPr>
        <p:spPr bwMode="white">
          <a:xfrm>
            <a:off x="5567619" y="5792162"/>
            <a:ext cx="238095" cy="22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6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CD467-DF5E-2D1C-6B29-4E064FF122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BEDC7-BFE2-FE00-A6C0-86972776C9D4}"/>
              </a:ext>
            </a:extLst>
          </p:cNvPr>
          <p:cNvSpPr/>
          <p:nvPr/>
        </p:nvSpPr>
        <p:spPr bwMode="white">
          <a:xfrm>
            <a:off x="9329523" y="1114884"/>
            <a:ext cx="238095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B53BD35-8A04-B2E3-58C5-C47B609365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17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775E0A-56FB-8132-051E-43D309EF46F5}"/>
              </a:ext>
            </a:extLst>
          </p:cNvPr>
          <p:cNvSpPr/>
          <p:nvPr/>
        </p:nvSpPr>
        <p:spPr bwMode="white">
          <a:xfrm>
            <a:off x="3405714" y="3970890"/>
            <a:ext cx="342857" cy="24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8952BE-F7CC-077B-A414-3299F1A97813}"/>
              </a:ext>
            </a:extLst>
          </p:cNvPr>
          <p:cNvSpPr/>
          <p:nvPr/>
        </p:nvSpPr>
        <p:spPr bwMode="white">
          <a:xfrm>
            <a:off x="4462857" y="3961319"/>
            <a:ext cx="333333" cy="25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D69C41-4839-088D-4512-E6F3ACB3B2AC}"/>
              </a:ext>
            </a:extLst>
          </p:cNvPr>
          <p:cNvSpPr/>
          <p:nvPr/>
        </p:nvSpPr>
        <p:spPr bwMode="white">
          <a:xfrm>
            <a:off x="5662857" y="3951748"/>
            <a:ext cx="333333" cy="28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0971B5-2E90-F550-FC5C-E3A2FC0D3CF5}"/>
              </a:ext>
            </a:extLst>
          </p:cNvPr>
          <p:cNvSpPr/>
          <p:nvPr/>
        </p:nvSpPr>
        <p:spPr bwMode="white">
          <a:xfrm>
            <a:off x="6396190" y="4545154"/>
            <a:ext cx="628571" cy="27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1B3145-77BC-55B0-E8B4-F84A3E587A4D}"/>
              </a:ext>
            </a:extLst>
          </p:cNvPr>
          <p:cNvSpPr/>
          <p:nvPr/>
        </p:nvSpPr>
        <p:spPr bwMode="white">
          <a:xfrm>
            <a:off x="9358095" y="4545154"/>
            <a:ext cx="628571" cy="26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3F246E-6258-AED7-2944-BCD9E1CFEBF8}"/>
              </a:ext>
            </a:extLst>
          </p:cNvPr>
          <p:cNvSpPr/>
          <p:nvPr/>
        </p:nvSpPr>
        <p:spPr bwMode="white">
          <a:xfrm>
            <a:off x="4034285" y="5148132"/>
            <a:ext cx="619047" cy="25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17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