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2E479-7385-7BFA-7813-63FAAE7E7A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51598"/>
          <a:stretch/>
        </p:blipFill>
        <p:spPr>
          <a:xfrm>
            <a:off x="4655840" y="2835166"/>
            <a:ext cx="2880320" cy="94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607704-3109-3206-9305-28CDC44A57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4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7E7495-E7BC-49DB-E9BC-323AEAAC2C3E}"/>
              </a:ext>
            </a:extLst>
          </p:cNvPr>
          <p:cNvSpPr/>
          <p:nvPr/>
        </p:nvSpPr>
        <p:spPr bwMode="white">
          <a:xfrm>
            <a:off x="3996190" y="1689453"/>
            <a:ext cx="590476" cy="24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50790-4215-8AAF-68C7-1D9B8AE97D85}"/>
              </a:ext>
            </a:extLst>
          </p:cNvPr>
          <p:cNvSpPr/>
          <p:nvPr/>
        </p:nvSpPr>
        <p:spPr bwMode="white">
          <a:xfrm>
            <a:off x="8558095" y="1670321"/>
            <a:ext cx="1266666" cy="26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00DCFD-BCB6-EEDD-F58A-6CDA8A732368}"/>
              </a:ext>
            </a:extLst>
          </p:cNvPr>
          <p:cNvSpPr/>
          <p:nvPr/>
        </p:nvSpPr>
        <p:spPr bwMode="white">
          <a:xfrm>
            <a:off x="3196190" y="2177321"/>
            <a:ext cx="3342857" cy="29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15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46" y="1268760"/>
            <a:ext cx="10740708" cy="3023668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767408" y="2441586"/>
            <a:ext cx="288032" cy="375918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567608" y="3449698"/>
            <a:ext cx="288032" cy="375918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968208" y="3419607"/>
            <a:ext cx="288032" cy="375918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638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172DD89D-AF63-C088-643D-72A8543889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4" y="4149080"/>
            <a:ext cx="10800000" cy="2123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0624FC-0BF2-5316-DA12-F0C110E1433C}"/>
              </a:ext>
            </a:extLst>
          </p:cNvPr>
          <p:cNvSpPr/>
          <p:nvPr/>
        </p:nvSpPr>
        <p:spPr bwMode="white">
          <a:xfrm>
            <a:off x="4230905" y="5851765"/>
            <a:ext cx="209523" cy="22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7E65D5-2906-5288-C26A-45C2411F2F20}"/>
              </a:ext>
            </a:extLst>
          </p:cNvPr>
          <p:cNvSpPr/>
          <p:nvPr/>
        </p:nvSpPr>
        <p:spPr bwMode="white">
          <a:xfrm>
            <a:off x="4945191" y="5851765"/>
            <a:ext cx="247619" cy="22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E42EE6-DBC9-B127-6925-6EAA69D55A68}"/>
              </a:ext>
            </a:extLst>
          </p:cNvPr>
          <p:cNvSpPr/>
          <p:nvPr/>
        </p:nvSpPr>
        <p:spPr bwMode="white">
          <a:xfrm>
            <a:off x="5745191" y="5851765"/>
            <a:ext cx="219047" cy="22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941585-FA6B-4EE6-ED59-83877D33E3A5}"/>
              </a:ext>
            </a:extLst>
          </p:cNvPr>
          <p:cNvSpPr/>
          <p:nvPr/>
        </p:nvSpPr>
        <p:spPr bwMode="white">
          <a:xfrm>
            <a:off x="6497572" y="5851765"/>
            <a:ext cx="228571" cy="22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B1CE63-CB8D-B54E-961F-4C8E60A2D05F}"/>
              </a:ext>
            </a:extLst>
          </p:cNvPr>
          <p:cNvSpPr/>
          <p:nvPr/>
        </p:nvSpPr>
        <p:spPr bwMode="white">
          <a:xfrm>
            <a:off x="7249953" y="5851765"/>
            <a:ext cx="238095" cy="22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765ADF-04A9-B7BF-005D-993C3BD825CC}"/>
              </a:ext>
            </a:extLst>
          </p:cNvPr>
          <p:cNvSpPr/>
          <p:nvPr/>
        </p:nvSpPr>
        <p:spPr bwMode="white">
          <a:xfrm>
            <a:off x="8011858" y="5851765"/>
            <a:ext cx="247619" cy="22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44" y="1191214"/>
            <a:ext cx="10788452" cy="2938418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3647728" y="2204864"/>
            <a:ext cx="288032" cy="375918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227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00F1F-9C5B-3078-6E40-0A2A4EE6E0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95B36D-019B-C640-3CD8-729B4CDA2AEF}"/>
              </a:ext>
            </a:extLst>
          </p:cNvPr>
          <p:cNvSpPr/>
          <p:nvPr/>
        </p:nvSpPr>
        <p:spPr bwMode="white">
          <a:xfrm>
            <a:off x="4672380" y="1076823"/>
            <a:ext cx="2304761" cy="27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3BB73A-FFC8-C844-4418-60D582B9495D}"/>
              </a:ext>
            </a:extLst>
          </p:cNvPr>
          <p:cNvSpPr/>
          <p:nvPr/>
        </p:nvSpPr>
        <p:spPr bwMode="white">
          <a:xfrm>
            <a:off x="1929523" y="1572353"/>
            <a:ext cx="3019047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E57CB1-8C83-28D6-4FAD-B26218B83F04}"/>
              </a:ext>
            </a:extLst>
          </p:cNvPr>
          <p:cNvSpPr/>
          <p:nvPr/>
        </p:nvSpPr>
        <p:spPr bwMode="white">
          <a:xfrm>
            <a:off x="8977142" y="1581882"/>
            <a:ext cx="638095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B35F47-A004-6013-2600-38746788EA35}"/>
              </a:ext>
            </a:extLst>
          </p:cNvPr>
          <p:cNvSpPr/>
          <p:nvPr/>
        </p:nvSpPr>
        <p:spPr bwMode="white">
          <a:xfrm>
            <a:off x="10358095" y="1581882"/>
            <a:ext cx="600000" cy="27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B57815-41D0-0811-70DE-520017B6A03F}"/>
              </a:ext>
            </a:extLst>
          </p:cNvPr>
          <p:cNvSpPr/>
          <p:nvPr/>
        </p:nvSpPr>
        <p:spPr bwMode="white">
          <a:xfrm>
            <a:off x="1310476" y="2096471"/>
            <a:ext cx="600000" cy="27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3F7ADB-D40D-6391-EE79-545080DA582E}"/>
              </a:ext>
            </a:extLst>
          </p:cNvPr>
          <p:cNvSpPr/>
          <p:nvPr/>
        </p:nvSpPr>
        <p:spPr bwMode="white">
          <a:xfrm>
            <a:off x="5834285" y="2592001"/>
            <a:ext cx="619047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B9BF3C-E1DB-C705-23CA-5F7DC3072AD3}"/>
              </a:ext>
            </a:extLst>
          </p:cNvPr>
          <p:cNvSpPr/>
          <p:nvPr/>
        </p:nvSpPr>
        <p:spPr bwMode="white">
          <a:xfrm>
            <a:off x="1310476" y="3106589"/>
            <a:ext cx="2142857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FA8419-45F9-8E90-9DA1-5A03DBE0F894}"/>
              </a:ext>
            </a:extLst>
          </p:cNvPr>
          <p:cNvSpPr/>
          <p:nvPr/>
        </p:nvSpPr>
        <p:spPr bwMode="white">
          <a:xfrm>
            <a:off x="7872380" y="3106589"/>
            <a:ext cx="3533333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DC19A4F-5671-BD0D-5428-3CFACEECE3A0}"/>
              </a:ext>
            </a:extLst>
          </p:cNvPr>
          <p:cNvSpPr/>
          <p:nvPr/>
        </p:nvSpPr>
        <p:spPr bwMode="white">
          <a:xfrm>
            <a:off x="1053333" y="3621178"/>
            <a:ext cx="2971428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708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D12ED4-F7C8-FD61-6A6F-FA28A0F555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6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2040D6-5532-0C49-AF02-B5C115053106}"/>
              </a:ext>
            </a:extLst>
          </p:cNvPr>
          <p:cNvSpPr/>
          <p:nvPr/>
        </p:nvSpPr>
        <p:spPr bwMode="white">
          <a:xfrm>
            <a:off x="6034285" y="1773119"/>
            <a:ext cx="2914285" cy="276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BC8BEF-37E3-0E8C-E088-CF88E58072CF}"/>
              </a:ext>
            </a:extLst>
          </p:cNvPr>
          <p:cNvSpPr/>
          <p:nvPr/>
        </p:nvSpPr>
        <p:spPr bwMode="white">
          <a:xfrm>
            <a:off x="1539047" y="2288124"/>
            <a:ext cx="3047619" cy="2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32BC2A-61A6-EB1E-B980-816866078592}"/>
              </a:ext>
            </a:extLst>
          </p:cNvPr>
          <p:cNvSpPr/>
          <p:nvPr/>
        </p:nvSpPr>
        <p:spPr bwMode="white">
          <a:xfrm>
            <a:off x="5920000" y="2288124"/>
            <a:ext cx="1190476" cy="2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F6520F-BFE7-FD59-1E1E-3B8C3593F4B6}"/>
              </a:ext>
            </a:extLst>
          </p:cNvPr>
          <p:cNvSpPr/>
          <p:nvPr/>
        </p:nvSpPr>
        <p:spPr bwMode="white">
          <a:xfrm>
            <a:off x="7710476" y="2278587"/>
            <a:ext cx="3333333" cy="3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4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2024-01-10T15:23:20Z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