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99ADC-4652-AB7F-D480-045B08ECFC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45261"/>
          <a:stretch/>
        </p:blipFill>
        <p:spPr>
          <a:xfrm>
            <a:off x="4164863" y="2924944"/>
            <a:ext cx="3862274" cy="86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202460"/>
            <a:ext cx="10800000" cy="445308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99656" y="200663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27848" y="200663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30944" y="260098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91944" y="260098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24192" y="317706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91944" y="319070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456040" y="2206690"/>
            <a:ext cx="1008112" cy="109608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7724752" y="2078643"/>
            <a:ext cx="1034944" cy="12241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6456040" y="2078643"/>
            <a:ext cx="1008112" cy="72239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7724752" y="2078643"/>
            <a:ext cx="1034944" cy="67609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456040" y="2754734"/>
            <a:ext cx="1008112" cy="676093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724752" y="2754734"/>
            <a:ext cx="1034944" cy="5480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3188248" y="445490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55640" y="495896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82440" y="497380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56440" y="5436970"/>
            <a:ext cx="30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1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8" grpId="0"/>
      <p:bldP spid="29" grpId="0"/>
      <p:bldP spid="39" grpId="0"/>
      <p:bldP spid="44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B670E-184D-E1E1-8B49-45FA5D12CB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E7703-C6B7-6FE4-E045-9A892962C5A1}"/>
              </a:ext>
            </a:extLst>
          </p:cNvPr>
          <p:cNvSpPr/>
          <p:nvPr/>
        </p:nvSpPr>
        <p:spPr bwMode="white">
          <a:xfrm>
            <a:off x="7148571" y="1153320"/>
            <a:ext cx="238094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16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5C86E-BF9F-F77F-5129-5DF87FCF4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89CAA6-04E7-B0E1-722B-494BCD54465B}"/>
              </a:ext>
            </a:extLst>
          </p:cNvPr>
          <p:cNvSpPr/>
          <p:nvPr/>
        </p:nvSpPr>
        <p:spPr bwMode="white">
          <a:xfrm>
            <a:off x="4548571" y="2173423"/>
            <a:ext cx="6647618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8FD38-A90F-4B20-944A-3B22F51EEA7C}"/>
              </a:ext>
            </a:extLst>
          </p:cNvPr>
          <p:cNvSpPr/>
          <p:nvPr/>
        </p:nvSpPr>
        <p:spPr bwMode="white">
          <a:xfrm>
            <a:off x="4234285" y="2631108"/>
            <a:ext cx="6942857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FF2464-59A9-5EC6-1126-65B865DADD08}"/>
              </a:ext>
            </a:extLst>
          </p:cNvPr>
          <p:cNvSpPr/>
          <p:nvPr/>
        </p:nvSpPr>
        <p:spPr bwMode="white">
          <a:xfrm>
            <a:off x="4272380" y="3069722"/>
            <a:ext cx="3590476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44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F76FC-296F-EB99-61E0-D4151A609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7E699-3495-B6B7-9412-C14084D61908}"/>
              </a:ext>
            </a:extLst>
          </p:cNvPr>
          <p:cNvSpPr/>
          <p:nvPr/>
        </p:nvSpPr>
        <p:spPr bwMode="white">
          <a:xfrm>
            <a:off x="4539047" y="2086602"/>
            <a:ext cx="2095238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189CF-C3B6-CC7C-4636-DE4546EAC717}"/>
              </a:ext>
            </a:extLst>
          </p:cNvPr>
          <p:cNvSpPr/>
          <p:nvPr/>
        </p:nvSpPr>
        <p:spPr bwMode="white">
          <a:xfrm>
            <a:off x="7396190" y="2086602"/>
            <a:ext cx="2180952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6AD80-18D0-CA4F-AA00-79564D2515BA}"/>
              </a:ext>
            </a:extLst>
          </p:cNvPr>
          <p:cNvSpPr/>
          <p:nvPr/>
        </p:nvSpPr>
        <p:spPr bwMode="white">
          <a:xfrm>
            <a:off x="10462857" y="2105655"/>
            <a:ext cx="961904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4CEBF-83CD-37AC-DB00-83E27C78A7D6}"/>
              </a:ext>
            </a:extLst>
          </p:cNvPr>
          <p:cNvSpPr/>
          <p:nvPr/>
        </p:nvSpPr>
        <p:spPr bwMode="white">
          <a:xfrm>
            <a:off x="681904" y="2543875"/>
            <a:ext cx="647619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7DB017-C34D-F948-1DA5-5F0852706DAA}"/>
              </a:ext>
            </a:extLst>
          </p:cNvPr>
          <p:cNvSpPr/>
          <p:nvPr/>
        </p:nvSpPr>
        <p:spPr bwMode="white">
          <a:xfrm>
            <a:off x="2520000" y="2982095"/>
            <a:ext cx="333333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B74D77-C155-7E07-F987-23F9179B85B4}"/>
              </a:ext>
            </a:extLst>
          </p:cNvPr>
          <p:cNvSpPr/>
          <p:nvPr/>
        </p:nvSpPr>
        <p:spPr bwMode="white">
          <a:xfrm>
            <a:off x="4377142" y="2982095"/>
            <a:ext cx="885714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B71350-70A1-28B0-4EF0-7D3CE627FEFD}"/>
              </a:ext>
            </a:extLst>
          </p:cNvPr>
          <p:cNvSpPr/>
          <p:nvPr/>
        </p:nvSpPr>
        <p:spPr bwMode="white">
          <a:xfrm>
            <a:off x="7862857" y="2982095"/>
            <a:ext cx="638095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519EDC-DF27-D322-C01A-750D3D8751D5}"/>
              </a:ext>
            </a:extLst>
          </p:cNvPr>
          <p:cNvSpPr/>
          <p:nvPr/>
        </p:nvSpPr>
        <p:spPr bwMode="white">
          <a:xfrm>
            <a:off x="10005714" y="2991621"/>
            <a:ext cx="619047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041B05C-9D4B-512C-C7BF-2A6771D00A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1210"/>
            <a:ext cx="10800000" cy="180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938E9E-AB99-2720-6FA7-63E198B9E44C}"/>
              </a:ext>
            </a:extLst>
          </p:cNvPr>
          <p:cNvSpPr/>
          <p:nvPr/>
        </p:nvSpPr>
        <p:spPr bwMode="white">
          <a:xfrm>
            <a:off x="4167619" y="3876857"/>
            <a:ext cx="7238094" cy="28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57C77C-5C74-D168-DE2A-06E1298033D8}"/>
              </a:ext>
            </a:extLst>
          </p:cNvPr>
          <p:cNvSpPr/>
          <p:nvPr/>
        </p:nvSpPr>
        <p:spPr bwMode="white">
          <a:xfrm>
            <a:off x="1024761" y="4316837"/>
            <a:ext cx="4676190" cy="29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07D58F-7E56-095F-CC4E-0E3A00DE2731}"/>
              </a:ext>
            </a:extLst>
          </p:cNvPr>
          <p:cNvSpPr/>
          <p:nvPr/>
        </p:nvSpPr>
        <p:spPr bwMode="white">
          <a:xfrm>
            <a:off x="3720000" y="4766381"/>
            <a:ext cx="1371428" cy="27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A99E83-4C9C-84B0-C718-1E19B1BD3808}"/>
              </a:ext>
            </a:extLst>
          </p:cNvPr>
          <p:cNvSpPr/>
          <p:nvPr/>
        </p:nvSpPr>
        <p:spPr bwMode="white">
          <a:xfrm>
            <a:off x="7577142" y="4775946"/>
            <a:ext cx="3771428" cy="27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6567EB-49ED-DDB9-4D1B-B6BE3EFF2C8B}"/>
              </a:ext>
            </a:extLst>
          </p:cNvPr>
          <p:cNvSpPr/>
          <p:nvPr/>
        </p:nvSpPr>
        <p:spPr bwMode="white">
          <a:xfrm>
            <a:off x="1005714" y="5206361"/>
            <a:ext cx="3790476" cy="29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21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</Words>
  <Application>Microsoft Office PowerPoint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