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3" r:id="rId3"/>
    <p:sldId id="352" r:id="rId4"/>
    <p:sldId id="351" r:id="rId5"/>
    <p:sldId id="350" r:id="rId6"/>
    <p:sldId id="347" r:id="rId7"/>
    <p:sldId id="345" r:id="rId8"/>
    <p:sldId id="343" r:id="rId9"/>
    <p:sldId id="342" r:id="rId10"/>
    <p:sldId id="340" r:id="rId11"/>
    <p:sldId id="338" r:id="rId12"/>
    <p:sldId id="335" r:id="rId13"/>
    <p:sldId id="334" r:id="rId14"/>
    <p:sldId id="333" r:id="rId15"/>
    <p:sldId id="330" r:id="rId16"/>
    <p:sldId id="329" r:id="rId17"/>
    <p:sldId id="328" r:id="rId18"/>
    <p:sldId id="327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405" autoAdjust="0"/>
    <p:restoredTop sz="94660"/>
  </p:normalViewPr>
  <p:slideViewPr>
    <p:cSldViewPr showGuides="1">
      <p:cViewPr varScale="1">
        <p:scale>
          <a:sx n="84" d="100"/>
          <a:sy n="84" d="100"/>
        </p:scale>
        <p:origin x="90" y="5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0E260-81CD-C7E2-B5C7-58473B1575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/>
        </p:blipFill>
        <p:spPr>
          <a:xfrm>
            <a:off x="4200088" y="3082307"/>
            <a:ext cx="3791824" cy="69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4D85A-550C-E428-9E4D-2D2CFA5A9C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377D2-5BD8-0931-5A94-5407A095E8B1}"/>
              </a:ext>
            </a:extLst>
          </p:cNvPr>
          <p:cNvSpPr/>
          <p:nvPr/>
        </p:nvSpPr>
        <p:spPr bwMode="white">
          <a:xfrm>
            <a:off x="7291428" y="1096699"/>
            <a:ext cx="257141" cy="24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937D3D1-04B0-7446-14C5-D43BC505FE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3245"/>
            <a:ext cx="10800000" cy="2517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462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DA2B3-677F-9666-0E87-CCEA2536CD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C6D0A6-111A-D69C-A0E2-A4D52CB7DD91}"/>
              </a:ext>
            </a:extLst>
          </p:cNvPr>
          <p:cNvSpPr/>
          <p:nvPr/>
        </p:nvSpPr>
        <p:spPr bwMode="white">
          <a:xfrm>
            <a:off x="7453333" y="1117205"/>
            <a:ext cx="257141" cy="24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E71A8EA-2F89-99BE-1E63-34ED497A4E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8"/>
          <a:stretch/>
        </p:blipFill>
        <p:spPr>
          <a:xfrm>
            <a:off x="1967544" y="1516644"/>
            <a:ext cx="8256912" cy="287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D5ADD75-7AEF-31FD-DBC0-717424A1A6B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90" y="4509120"/>
            <a:ext cx="10800000" cy="197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999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8817C-0D87-6754-B3C6-B12C6D5792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A3BC5-47DC-2277-51AC-9411432CFD25}"/>
              </a:ext>
            </a:extLst>
          </p:cNvPr>
          <p:cNvSpPr/>
          <p:nvPr/>
        </p:nvSpPr>
        <p:spPr bwMode="white">
          <a:xfrm>
            <a:off x="5348571" y="2068194"/>
            <a:ext cx="1342857" cy="2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36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E56A5-E069-FBC0-B70D-42EBFFF20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4FFE75-9BDD-8A2B-154C-6AAE5BF4E3F3}"/>
              </a:ext>
            </a:extLst>
          </p:cNvPr>
          <p:cNvSpPr/>
          <p:nvPr/>
        </p:nvSpPr>
        <p:spPr bwMode="white">
          <a:xfrm>
            <a:off x="7129523" y="1582910"/>
            <a:ext cx="257142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F3748-37D2-183D-DD2F-3C57C1B70176}"/>
              </a:ext>
            </a:extLst>
          </p:cNvPr>
          <p:cNvSpPr/>
          <p:nvPr/>
        </p:nvSpPr>
        <p:spPr bwMode="white">
          <a:xfrm>
            <a:off x="1367618" y="4017004"/>
            <a:ext cx="6888621" cy="3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48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EE26FE-DB7C-DE49-9A7E-A4160C51FC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2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DA43A-D0F9-7E9B-50C2-B4127EE20DF8}"/>
              </a:ext>
            </a:extLst>
          </p:cNvPr>
          <p:cNvSpPr/>
          <p:nvPr/>
        </p:nvSpPr>
        <p:spPr bwMode="white">
          <a:xfrm>
            <a:off x="7948571" y="1086372"/>
            <a:ext cx="247619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5E68699-781E-AA32-AF22-FF120BEC15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32" y="1980741"/>
            <a:ext cx="10800000" cy="97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11C8D96-3B2C-F64D-59F7-358F6653717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39910"/>
            <a:ext cx="10800000" cy="192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B75519-4872-D9B6-3399-6A6ECFDBF070}"/>
              </a:ext>
            </a:extLst>
          </p:cNvPr>
          <p:cNvSpPr/>
          <p:nvPr/>
        </p:nvSpPr>
        <p:spPr bwMode="white">
          <a:xfrm>
            <a:off x="4015238" y="3125662"/>
            <a:ext cx="1333333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78AD3C-2256-1A67-6207-773BEFAF0CD8}"/>
              </a:ext>
            </a:extLst>
          </p:cNvPr>
          <p:cNvSpPr/>
          <p:nvPr/>
        </p:nvSpPr>
        <p:spPr bwMode="white">
          <a:xfrm>
            <a:off x="2024761" y="3611593"/>
            <a:ext cx="7200000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B54FCB-8318-18CC-F886-1515FC4E745A}"/>
              </a:ext>
            </a:extLst>
          </p:cNvPr>
          <p:cNvSpPr/>
          <p:nvPr/>
        </p:nvSpPr>
        <p:spPr bwMode="white">
          <a:xfrm>
            <a:off x="1043809" y="4097525"/>
            <a:ext cx="1619047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CF817C-00E8-FB1D-FF64-1785241BFB43}"/>
              </a:ext>
            </a:extLst>
          </p:cNvPr>
          <p:cNvSpPr/>
          <p:nvPr/>
        </p:nvSpPr>
        <p:spPr bwMode="white">
          <a:xfrm>
            <a:off x="2491428" y="4573928"/>
            <a:ext cx="1628571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F2D678-FD5B-1B31-D0F1-2BD83C8B9C31}"/>
              </a:ext>
            </a:extLst>
          </p:cNvPr>
          <p:cNvSpPr/>
          <p:nvPr/>
        </p:nvSpPr>
        <p:spPr bwMode="white">
          <a:xfrm>
            <a:off x="5110476" y="4583456"/>
            <a:ext cx="1342857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77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ED985-42AD-70AD-E4AF-56ED3C6BEA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1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447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D8E53-D1AC-A31F-8BE6-7D1CD1E3A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78AD3C-2256-1A67-6207-773BEFAF0CD8}"/>
              </a:ext>
            </a:extLst>
          </p:cNvPr>
          <p:cNvSpPr/>
          <p:nvPr/>
        </p:nvSpPr>
        <p:spPr bwMode="white">
          <a:xfrm>
            <a:off x="9120336" y="1388825"/>
            <a:ext cx="2480689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78AD3C-2256-1A67-6207-773BEFAF0CD8}"/>
              </a:ext>
            </a:extLst>
          </p:cNvPr>
          <p:cNvSpPr/>
          <p:nvPr/>
        </p:nvSpPr>
        <p:spPr bwMode="white">
          <a:xfrm>
            <a:off x="479376" y="1864920"/>
            <a:ext cx="5688632" cy="1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4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E3895-9886-FE3B-3713-C5E6FEB3B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36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24CB4-3054-47D9-D524-24ECD8CEA2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1B0489-BEA2-D72C-6A75-3480FEE24A1E}"/>
              </a:ext>
            </a:extLst>
          </p:cNvPr>
          <p:cNvSpPr/>
          <p:nvPr/>
        </p:nvSpPr>
        <p:spPr bwMode="white">
          <a:xfrm>
            <a:off x="7958095" y="1582683"/>
            <a:ext cx="228571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0D64AD-183A-EF89-FDC0-54CC5F927E83}"/>
              </a:ext>
            </a:extLst>
          </p:cNvPr>
          <p:cNvSpPr/>
          <p:nvPr/>
        </p:nvSpPr>
        <p:spPr bwMode="white">
          <a:xfrm>
            <a:off x="2662857" y="2994890"/>
            <a:ext cx="647619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68B0B5-A71D-CD9E-4704-C605147C7E46}"/>
              </a:ext>
            </a:extLst>
          </p:cNvPr>
          <p:cNvSpPr/>
          <p:nvPr/>
        </p:nvSpPr>
        <p:spPr bwMode="white">
          <a:xfrm>
            <a:off x="5939047" y="3013974"/>
            <a:ext cx="676190" cy="26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D02A06-ADB0-3039-E2CC-6227C390C53F}"/>
              </a:ext>
            </a:extLst>
          </p:cNvPr>
          <p:cNvSpPr/>
          <p:nvPr/>
        </p:nvSpPr>
        <p:spPr bwMode="white">
          <a:xfrm>
            <a:off x="7891428" y="2994890"/>
            <a:ext cx="647618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A12DEB-B13D-7DD9-7747-88B112C903D7}"/>
              </a:ext>
            </a:extLst>
          </p:cNvPr>
          <p:cNvSpPr/>
          <p:nvPr/>
        </p:nvSpPr>
        <p:spPr bwMode="white">
          <a:xfrm>
            <a:off x="3310476" y="3481528"/>
            <a:ext cx="2923809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4B7D584-1E66-5446-1508-3EDDEB3592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980511"/>
            <a:ext cx="10800000" cy="192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961E1C-DF03-F053-1316-3A797BB44DE6}"/>
              </a:ext>
            </a:extLst>
          </p:cNvPr>
          <p:cNvSpPr/>
          <p:nvPr/>
        </p:nvSpPr>
        <p:spPr bwMode="white">
          <a:xfrm>
            <a:off x="1343619" y="5038126"/>
            <a:ext cx="10633037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13CD52-4BCE-837C-9E45-F427FD2F012A}"/>
              </a:ext>
            </a:extLst>
          </p:cNvPr>
          <p:cNvSpPr/>
          <p:nvPr/>
        </p:nvSpPr>
        <p:spPr bwMode="white">
          <a:xfrm>
            <a:off x="1019809" y="5514529"/>
            <a:ext cx="8152380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05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E3445A-117D-6E1E-469B-47AD446A2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986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60DDA-EFF7-AFD1-5E06-699B1DBC0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7192" y="2024272"/>
            <a:ext cx="1371429" cy="7142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68" y="2840326"/>
            <a:ext cx="1371429" cy="7142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744" y="2840326"/>
            <a:ext cx="1371429" cy="7142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846054"/>
            <a:ext cx="1371429" cy="71428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6616" y="3671312"/>
            <a:ext cx="1371429" cy="7142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9784" y="3671312"/>
            <a:ext cx="1371429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E4E0F-3305-7CCB-3CAF-C287773B94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F56FC7-680D-C585-8D1F-FDB3884B5DE8}"/>
              </a:ext>
            </a:extLst>
          </p:cNvPr>
          <p:cNvSpPr/>
          <p:nvPr/>
        </p:nvSpPr>
        <p:spPr bwMode="white">
          <a:xfrm>
            <a:off x="6148571" y="1630569"/>
            <a:ext cx="257142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BCE169-432A-02CE-C6DF-9A130763EB36}"/>
              </a:ext>
            </a:extLst>
          </p:cNvPr>
          <p:cNvSpPr/>
          <p:nvPr/>
        </p:nvSpPr>
        <p:spPr bwMode="white">
          <a:xfrm>
            <a:off x="7453333" y="3081330"/>
            <a:ext cx="257141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7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5390D-94DD-014C-9EB4-3F0F169C4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B9BF8A-24EB-DC4D-25C4-56D043686660}"/>
              </a:ext>
            </a:extLst>
          </p:cNvPr>
          <p:cNvSpPr/>
          <p:nvPr/>
        </p:nvSpPr>
        <p:spPr bwMode="white">
          <a:xfrm>
            <a:off x="5500952" y="1057878"/>
            <a:ext cx="247619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3E558-1D1E-93F8-0EC4-B641249AF4D4}"/>
              </a:ext>
            </a:extLst>
          </p:cNvPr>
          <p:cNvSpPr/>
          <p:nvPr/>
        </p:nvSpPr>
        <p:spPr bwMode="white">
          <a:xfrm>
            <a:off x="7948571" y="2021625"/>
            <a:ext cx="247619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F6CC492-8829-F866-8F10-CDE8E1561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15" b="89645"/>
          <a:stretch/>
        </p:blipFill>
        <p:spPr>
          <a:xfrm>
            <a:off x="9701466" y="4320091"/>
            <a:ext cx="1823600" cy="152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341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CC492-8829-F866-8F10-CDE8E1561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3" b="1"/>
          <a:stretch/>
        </p:blipFill>
        <p:spPr>
          <a:xfrm>
            <a:off x="720000" y="1052736"/>
            <a:ext cx="10800000" cy="1394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714FBF-866E-B81B-595B-E9BD0B52097D}"/>
              </a:ext>
            </a:extLst>
          </p:cNvPr>
          <p:cNvSpPr/>
          <p:nvPr/>
        </p:nvSpPr>
        <p:spPr bwMode="white">
          <a:xfrm>
            <a:off x="2167619" y="1556260"/>
            <a:ext cx="657142" cy="31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8B1D4A-90B7-BA4C-8CEF-0CE5F1BA604C}"/>
              </a:ext>
            </a:extLst>
          </p:cNvPr>
          <p:cNvSpPr/>
          <p:nvPr/>
        </p:nvSpPr>
        <p:spPr bwMode="white">
          <a:xfrm>
            <a:off x="4586666" y="1556260"/>
            <a:ext cx="685714" cy="31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5C5161-0214-4C7C-15BB-15FB802F4D89}"/>
              </a:ext>
            </a:extLst>
          </p:cNvPr>
          <p:cNvSpPr/>
          <p:nvPr/>
        </p:nvSpPr>
        <p:spPr bwMode="white">
          <a:xfrm>
            <a:off x="7024761" y="1565839"/>
            <a:ext cx="628571" cy="30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E5D8C8-CE90-8727-DB4E-D6C8FBB64B3E}"/>
              </a:ext>
            </a:extLst>
          </p:cNvPr>
          <p:cNvSpPr/>
          <p:nvPr/>
        </p:nvSpPr>
        <p:spPr bwMode="white">
          <a:xfrm>
            <a:off x="9434285" y="1565839"/>
            <a:ext cx="685714" cy="28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3E02E3-EA7F-9A33-8BF3-F66776B3A495}"/>
              </a:ext>
            </a:extLst>
          </p:cNvPr>
          <p:cNvSpPr/>
          <p:nvPr/>
        </p:nvSpPr>
        <p:spPr bwMode="white">
          <a:xfrm>
            <a:off x="2167619" y="2044741"/>
            <a:ext cx="657142" cy="31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CF3A53-0AC2-3715-F4E4-550786C1C5AC}"/>
              </a:ext>
            </a:extLst>
          </p:cNvPr>
          <p:cNvSpPr/>
          <p:nvPr/>
        </p:nvSpPr>
        <p:spPr bwMode="white">
          <a:xfrm>
            <a:off x="4586666" y="2035163"/>
            <a:ext cx="638095" cy="31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05613B-867D-41D7-B931-2BA259731242}"/>
              </a:ext>
            </a:extLst>
          </p:cNvPr>
          <p:cNvSpPr/>
          <p:nvPr/>
        </p:nvSpPr>
        <p:spPr bwMode="white">
          <a:xfrm>
            <a:off x="7015238" y="2044741"/>
            <a:ext cx="657142" cy="30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51E230-785D-7917-DC75-5E50CB93B105}"/>
              </a:ext>
            </a:extLst>
          </p:cNvPr>
          <p:cNvSpPr/>
          <p:nvPr/>
        </p:nvSpPr>
        <p:spPr bwMode="white">
          <a:xfrm>
            <a:off x="9472380" y="2063897"/>
            <a:ext cx="600000" cy="26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42D744E-DF0C-A35C-B734-917F4FCA1E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60" y="2579790"/>
            <a:ext cx="10800000" cy="242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AF8604-446B-4212-4B3E-E8E41B64BBC9}"/>
              </a:ext>
            </a:extLst>
          </p:cNvPr>
          <p:cNvSpPr/>
          <p:nvPr/>
        </p:nvSpPr>
        <p:spPr bwMode="white">
          <a:xfrm>
            <a:off x="3988079" y="4126282"/>
            <a:ext cx="695238" cy="29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D8BF44-40E6-F768-6C4A-FCBD4AFCC0F1}"/>
              </a:ext>
            </a:extLst>
          </p:cNvPr>
          <p:cNvSpPr/>
          <p:nvPr/>
        </p:nvSpPr>
        <p:spPr bwMode="white">
          <a:xfrm>
            <a:off x="6445221" y="4613140"/>
            <a:ext cx="676190" cy="29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C9F1EF9B-B674-D47C-FCA9-001F3BCC16A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60" y="5036790"/>
            <a:ext cx="10800000" cy="51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E89C1F-C591-EF47-34B4-2ABE1B9FD540}"/>
              </a:ext>
            </a:extLst>
          </p:cNvPr>
          <p:cNvSpPr/>
          <p:nvPr/>
        </p:nvSpPr>
        <p:spPr bwMode="white">
          <a:xfrm>
            <a:off x="8059317" y="5114176"/>
            <a:ext cx="676189" cy="3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26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7B9A8-06A5-B289-E062-A50724F187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B40520-3B45-7F4F-5FCE-14F740228FC7}"/>
              </a:ext>
            </a:extLst>
          </p:cNvPr>
          <p:cNvSpPr/>
          <p:nvPr/>
        </p:nvSpPr>
        <p:spPr bwMode="white">
          <a:xfrm>
            <a:off x="2005714" y="2499528"/>
            <a:ext cx="371428" cy="28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F7C8A9-BBC6-8012-8411-A477C14E96A8}"/>
              </a:ext>
            </a:extLst>
          </p:cNvPr>
          <p:cNvSpPr/>
          <p:nvPr/>
        </p:nvSpPr>
        <p:spPr bwMode="white">
          <a:xfrm>
            <a:off x="3015238" y="2499528"/>
            <a:ext cx="304761" cy="27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B71627-529E-66DF-ED02-905D4B7B7CFF}"/>
              </a:ext>
            </a:extLst>
          </p:cNvPr>
          <p:cNvSpPr/>
          <p:nvPr/>
        </p:nvSpPr>
        <p:spPr bwMode="white">
          <a:xfrm>
            <a:off x="4939047" y="2480434"/>
            <a:ext cx="371428" cy="3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08411B-D4B6-C4F0-2195-DA6334874496}"/>
              </a:ext>
            </a:extLst>
          </p:cNvPr>
          <p:cNvSpPr/>
          <p:nvPr/>
        </p:nvSpPr>
        <p:spPr bwMode="white">
          <a:xfrm>
            <a:off x="5939047" y="2499528"/>
            <a:ext cx="323809" cy="28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F43713-1D04-8E25-4FF8-3C2F5318CD3C}"/>
              </a:ext>
            </a:extLst>
          </p:cNvPr>
          <p:cNvSpPr/>
          <p:nvPr/>
        </p:nvSpPr>
        <p:spPr bwMode="white">
          <a:xfrm>
            <a:off x="9672380" y="2489981"/>
            <a:ext cx="1304761" cy="3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DF673B1-8AF0-B0F6-F625-441AEE5BAB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68166"/>
            <a:ext cx="10800000" cy="186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D1997E-3AA9-B602-91B5-C903A57C958B}"/>
              </a:ext>
            </a:extLst>
          </p:cNvPr>
          <p:cNvSpPr/>
          <p:nvPr/>
        </p:nvSpPr>
        <p:spPr bwMode="white">
          <a:xfrm>
            <a:off x="1377142" y="3502789"/>
            <a:ext cx="323809" cy="27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E89507-D370-F691-F44A-D09570429632}"/>
              </a:ext>
            </a:extLst>
          </p:cNvPr>
          <p:cNvSpPr/>
          <p:nvPr/>
        </p:nvSpPr>
        <p:spPr bwMode="white">
          <a:xfrm>
            <a:off x="2358095" y="3502789"/>
            <a:ext cx="323809" cy="27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2BC740-3EC3-6CEA-B310-6860BFB60CF7}"/>
              </a:ext>
            </a:extLst>
          </p:cNvPr>
          <p:cNvSpPr/>
          <p:nvPr/>
        </p:nvSpPr>
        <p:spPr bwMode="white">
          <a:xfrm>
            <a:off x="4967619" y="3483695"/>
            <a:ext cx="323809" cy="3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EFFD9F-D0C3-A6DB-4D53-72AFFBB359F4}"/>
              </a:ext>
            </a:extLst>
          </p:cNvPr>
          <p:cNvSpPr/>
          <p:nvPr/>
        </p:nvSpPr>
        <p:spPr bwMode="white">
          <a:xfrm>
            <a:off x="5948571" y="3483695"/>
            <a:ext cx="323809" cy="3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17C818A-FE72-C3D5-40B8-5B544036BC5C}"/>
              </a:ext>
            </a:extLst>
          </p:cNvPr>
          <p:cNvSpPr/>
          <p:nvPr/>
        </p:nvSpPr>
        <p:spPr bwMode="white">
          <a:xfrm>
            <a:off x="9691428" y="3483695"/>
            <a:ext cx="1314285" cy="28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D3EA21-E54D-B482-FA75-E14B9EB9DCEE}"/>
              </a:ext>
            </a:extLst>
          </p:cNvPr>
          <p:cNvSpPr/>
          <p:nvPr/>
        </p:nvSpPr>
        <p:spPr bwMode="white">
          <a:xfrm>
            <a:off x="2005714" y="4447926"/>
            <a:ext cx="342857" cy="3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C03B54F-40B0-5A26-76F0-1DDE56787BA5}"/>
              </a:ext>
            </a:extLst>
          </p:cNvPr>
          <p:cNvSpPr/>
          <p:nvPr/>
        </p:nvSpPr>
        <p:spPr bwMode="white">
          <a:xfrm>
            <a:off x="2986666" y="4447926"/>
            <a:ext cx="342857" cy="3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65DC466-F4FE-A3A3-E2B8-C499154630CD}"/>
              </a:ext>
            </a:extLst>
          </p:cNvPr>
          <p:cNvSpPr/>
          <p:nvPr/>
        </p:nvSpPr>
        <p:spPr bwMode="white">
          <a:xfrm>
            <a:off x="4967619" y="4457473"/>
            <a:ext cx="333333" cy="29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A89BBDB-3805-BBB7-AA64-A7E8972341DE}"/>
              </a:ext>
            </a:extLst>
          </p:cNvPr>
          <p:cNvSpPr/>
          <p:nvPr/>
        </p:nvSpPr>
        <p:spPr bwMode="white">
          <a:xfrm>
            <a:off x="5948571" y="4457473"/>
            <a:ext cx="333333" cy="29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2AFA9DE-4E17-5DA0-CD16-7CC397663FFE}"/>
              </a:ext>
            </a:extLst>
          </p:cNvPr>
          <p:cNvSpPr/>
          <p:nvPr/>
        </p:nvSpPr>
        <p:spPr bwMode="white">
          <a:xfrm>
            <a:off x="9672380" y="4447926"/>
            <a:ext cx="1342857" cy="3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34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CFD27-87A5-A839-CEA4-8D2E7AE30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554F32-1AEC-DB13-1EBE-CF1186127518}"/>
              </a:ext>
            </a:extLst>
          </p:cNvPr>
          <p:cNvSpPr/>
          <p:nvPr/>
        </p:nvSpPr>
        <p:spPr bwMode="white">
          <a:xfrm>
            <a:off x="3377142" y="2049130"/>
            <a:ext cx="257142" cy="31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E35D7C-7290-73CA-4DC3-793BCDEFDD44}"/>
              </a:ext>
            </a:extLst>
          </p:cNvPr>
          <p:cNvSpPr/>
          <p:nvPr/>
        </p:nvSpPr>
        <p:spPr bwMode="white">
          <a:xfrm>
            <a:off x="4977142" y="2049130"/>
            <a:ext cx="666666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F6278-1C59-AE11-0530-9A5CB26DF60E}"/>
              </a:ext>
            </a:extLst>
          </p:cNvPr>
          <p:cNvSpPr/>
          <p:nvPr/>
        </p:nvSpPr>
        <p:spPr bwMode="white">
          <a:xfrm>
            <a:off x="5948571" y="2535268"/>
            <a:ext cx="2638095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4F5BA1A-30BF-2D22-5C80-E9258BC85E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64623"/>
            <a:ext cx="10800000" cy="192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99BD48-D2E2-7A97-0630-4C01E644CCB2}"/>
              </a:ext>
            </a:extLst>
          </p:cNvPr>
          <p:cNvSpPr/>
          <p:nvPr/>
        </p:nvSpPr>
        <p:spPr bwMode="white">
          <a:xfrm>
            <a:off x="3339047" y="3545835"/>
            <a:ext cx="990476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BF6EC3-AD2E-4F8B-EF09-C409059C7B97}"/>
              </a:ext>
            </a:extLst>
          </p:cNvPr>
          <p:cNvSpPr/>
          <p:nvPr/>
        </p:nvSpPr>
        <p:spPr bwMode="white">
          <a:xfrm>
            <a:off x="5634285" y="3583947"/>
            <a:ext cx="323809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E3A10C-33E2-92FD-0281-76E9B230250B}"/>
              </a:ext>
            </a:extLst>
          </p:cNvPr>
          <p:cNvSpPr/>
          <p:nvPr/>
        </p:nvSpPr>
        <p:spPr bwMode="white">
          <a:xfrm>
            <a:off x="8120000" y="4022238"/>
            <a:ext cx="2723809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8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AF86A-2ED5-BF96-BFF2-977C6A98C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554F32-1AEC-DB13-1EBE-CF1186127518}"/>
              </a:ext>
            </a:extLst>
          </p:cNvPr>
          <p:cNvSpPr/>
          <p:nvPr/>
        </p:nvSpPr>
        <p:spPr bwMode="white">
          <a:xfrm>
            <a:off x="8688288" y="1268760"/>
            <a:ext cx="25922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448" y="1988169"/>
            <a:ext cx="9985104" cy="214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86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98F9D-8A0A-03A0-BBCF-73C15F975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965729-4FE8-532D-392A-6480482FF6D1}"/>
              </a:ext>
            </a:extLst>
          </p:cNvPr>
          <p:cNvSpPr/>
          <p:nvPr/>
        </p:nvSpPr>
        <p:spPr bwMode="white">
          <a:xfrm>
            <a:off x="8339047" y="1602626"/>
            <a:ext cx="342857" cy="2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EAC596-A109-BD26-5266-16B93360A51E}"/>
              </a:ext>
            </a:extLst>
          </p:cNvPr>
          <p:cNvSpPr/>
          <p:nvPr/>
        </p:nvSpPr>
        <p:spPr bwMode="white">
          <a:xfrm>
            <a:off x="1053333" y="2080373"/>
            <a:ext cx="1980952" cy="3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9B28B9-6580-4AE2-379C-B0A4D8492C0C}"/>
              </a:ext>
            </a:extLst>
          </p:cNvPr>
          <p:cNvSpPr/>
          <p:nvPr/>
        </p:nvSpPr>
        <p:spPr bwMode="white">
          <a:xfrm>
            <a:off x="3815238" y="2070818"/>
            <a:ext cx="2295238" cy="3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6C4280-8B1B-1649-481E-B8035D6578E5}"/>
              </a:ext>
            </a:extLst>
          </p:cNvPr>
          <p:cNvSpPr/>
          <p:nvPr/>
        </p:nvSpPr>
        <p:spPr bwMode="white">
          <a:xfrm>
            <a:off x="1539047" y="2548565"/>
            <a:ext cx="1628571" cy="3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3F0FCC9-E2AE-67C6-63A3-C2F2D955C1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14488"/>
            <a:ext cx="10800000" cy="187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A8B781-CF31-763B-1326-0D33101A9FA2}"/>
              </a:ext>
            </a:extLst>
          </p:cNvPr>
          <p:cNvSpPr/>
          <p:nvPr/>
        </p:nvSpPr>
        <p:spPr bwMode="white">
          <a:xfrm>
            <a:off x="7243809" y="4101079"/>
            <a:ext cx="2390476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D0C849-4E98-C354-BC30-AE76C6BB3772}"/>
              </a:ext>
            </a:extLst>
          </p:cNvPr>
          <p:cNvSpPr/>
          <p:nvPr/>
        </p:nvSpPr>
        <p:spPr bwMode="white">
          <a:xfrm>
            <a:off x="4129523" y="4597212"/>
            <a:ext cx="2361904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8D68BD-D937-C29E-967C-ECB2D3B18481}"/>
              </a:ext>
            </a:extLst>
          </p:cNvPr>
          <p:cNvSpPr/>
          <p:nvPr/>
        </p:nvSpPr>
        <p:spPr bwMode="white">
          <a:xfrm>
            <a:off x="4281904" y="5093345"/>
            <a:ext cx="1028571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32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2024-01-10T16:52:03Z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