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0BA6B-2280-6FF5-D814-F364E0CC59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4481"/>
          <a:stretch/>
        </p:blipFill>
        <p:spPr>
          <a:xfrm>
            <a:off x="3238653" y="2852936"/>
            <a:ext cx="5714694" cy="106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E7C50-8869-21AC-F7A9-EAE6D1C8F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F8AE56-C146-ABCE-9E7C-CA1F3389F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60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35BC4-9E5F-823B-8808-6AF4431C58F1}"/>
              </a:ext>
            </a:extLst>
          </p:cNvPr>
          <p:cNvSpPr/>
          <p:nvPr/>
        </p:nvSpPr>
        <p:spPr bwMode="white">
          <a:xfrm>
            <a:off x="9696400" y="1881401"/>
            <a:ext cx="1944216" cy="10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35BC4-9E5F-823B-8808-6AF4431C58F1}"/>
              </a:ext>
            </a:extLst>
          </p:cNvPr>
          <p:cNvSpPr/>
          <p:nvPr/>
        </p:nvSpPr>
        <p:spPr bwMode="white">
          <a:xfrm>
            <a:off x="599384" y="2393113"/>
            <a:ext cx="10033120" cy="9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0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DC676-0E59-8EBC-7F40-FE8F1D6A9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35BC4-9E5F-823B-8808-6AF4431C58F1}"/>
              </a:ext>
            </a:extLst>
          </p:cNvPr>
          <p:cNvSpPr/>
          <p:nvPr/>
        </p:nvSpPr>
        <p:spPr bwMode="white">
          <a:xfrm>
            <a:off x="2100952" y="1611144"/>
            <a:ext cx="600000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F9CBD2-547F-085E-28BD-595D32230FE8}"/>
              </a:ext>
            </a:extLst>
          </p:cNvPr>
          <p:cNvSpPr/>
          <p:nvPr/>
        </p:nvSpPr>
        <p:spPr bwMode="white">
          <a:xfrm>
            <a:off x="5853333" y="1611144"/>
            <a:ext cx="657142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9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E98A2-11B9-2471-3A8A-8F300431E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F7124-0C50-F403-FCF8-736D958741D9}"/>
              </a:ext>
            </a:extLst>
          </p:cNvPr>
          <p:cNvSpPr/>
          <p:nvPr/>
        </p:nvSpPr>
        <p:spPr bwMode="white">
          <a:xfrm>
            <a:off x="5881904" y="1077007"/>
            <a:ext cx="238095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8B499-DBD6-4C6B-582F-0667353CF840}"/>
              </a:ext>
            </a:extLst>
          </p:cNvPr>
          <p:cNvSpPr/>
          <p:nvPr/>
        </p:nvSpPr>
        <p:spPr bwMode="white">
          <a:xfrm>
            <a:off x="1320000" y="4131764"/>
            <a:ext cx="8133333" cy="2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3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B22CB-0847-6C8F-F4FF-763612D2E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B8C9F-11A8-3000-CB62-1FFC262BE217}"/>
              </a:ext>
            </a:extLst>
          </p:cNvPr>
          <p:cNvSpPr/>
          <p:nvPr/>
        </p:nvSpPr>
        <p:spPr bwMode="white">
          <a:xfrm>
            <a:off x="7977142" y="1105709"/>
            <a:ext cx="266666" cy="2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BB1A3-73C8-5769-10CB-4E2B4E9005D9}"/>
              </a:ext>
            </a:extLst>
          </p:cNvPr>
          <p:cNvSpPr/>
          <p:nvPr/>
        </p:nvSpPr>
        <p:spPr bwMode="white">
          <a:xfrm>
            <a:off x="1310476" y="3646180"/>
            <a:ext cx="5438095" cy="29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0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