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7" r:id="rId3"/>
    <p:sldId id="346" r:id="rId4"/>
    <p:sldId id="345" r:id="rId5"/>
    <p:sldId id="343" r:id="rId6"/>
    <p:sldId id="341" r:id="rId7"/>
    <p:sldId id="340" r:id="rId8"/>
    <p:sldId id="339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8" autoAdjust="0"/>
    <p:restoredTop sz="94660"/>
  </p:normalViewPr>
  <p:slideViewPr>
    <p:cSldViewPr showGuides="1">
      <p:cViewPr varScale="1">
        <p:scale>
          <a:sx n="87" d="100"/>
          <a:sy n="87" d="100"/>
        </p:scale>
        <p:origin x="90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6B714-C3CB-CF65-E87C-E8E29E1C7B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 b="27108"/>
          <a:stretch/>
        </p:blipFill>
        <p:spPr>
          <a:xfrm>
            <a:off x="3624024" y="2924944"/>
            <a:ext cx="4943952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7EA73-3B5C-0536-BB00-0A6CD0C40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011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D480A-E0E8-0CB8-BE23-2E573090DA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762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A2788-D992-2EB5-0CBB-A48ED69846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72532-A0FD-9924-611D-B60E5DD0A9C2}"/>
              </a:ext>
            </a:extLst>
          </p:cNvPr>
          <p:cNvSpPr/>
          <p:nvPr/>
        </p:nvSpPr>
        <p:spPr bwMode="white">
          <a:xfrm>
            <a:off x="7843809" y="1077076"/>
            <a:ext cx="3514285" cy="31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19DA5D-04AE-D5DE-5D0C-28C20E9D412B}"/>
              </a:ext>
            </a:extLst>
          </p:cNvPr>
          <p:cNvSpPr/>
          <p:nvPr/>
        </p:nvSpPr>
        <p:spPr bwMode="white">
          <a:xfrm>
            <a:off x="1024761" y="1612008"/>
            <a:ext cx="4723809" cy="31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5E92D5-0CBC-8740-3B13-D7F2CC2045CF}"/>
              </a:ext>
            </a:extLst>
          </p:cNvPr>
          <p:cNvSpPr/>
          <p:nvPr/>
        </p:nvSpPr>
        <p:spPr bwMode="white">
          <a:xfrm>
            <a:off x="9653333" y="1621560"/>
            <a:ext cx="1371428" cy="29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5453C2-B532-7CBB-4384-E91890BADFD2}"/>
              </a:ext>
            </a:extLst>
          </p:cNvPr>
          <p:cNvSpPr/>
          <p:nvPr/>
        </p:nvSpPr>
        <p:spPr bwMode="white">
          <a:xfrm>
            <a:off x="6691428" y="2681873"/>
            <a:ext cx="1342857" cy="30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378BE2-E5D9-A2B2-2681-70F8EF5CF9B5}"/>
              </a:ext>
            </a:extLst>
          </p:cNvPr>
          <p:cNvSpPr/>
          <p:nvPr/>
        </p:nvSpPr>
        <p:spPr bwMode="white">
          <a:xfrm>
            <a:off x="1358095" y="3216805"/>
            <a:ext cx="1352380" cy="30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502ACD-BC3D-0334-BC73-52CFC8D4313D}"/>
              </a:ext>
            </a:extLst>
          </p:cNvPr>
          <p:cNvSpPr/>
          <p:nvPr/>
        </p:nvSpPr>
        <p:spPr bwMode="white">
          <a:xfrm>
            <a:off x="5920000" y="3226358"/>
            <a:ext cx="647619" cy="27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62E3A6-7187-2087-40CF-7A7B56F1A1F0}"/>
              </a:ext>
            </a:extLst>
          </p:cNvPr>
          <p:cNvSpPr/>
          <p:nvPr/>
        </p:nvSpPr>
        <p:spPr bwMode="white">
          <a:xfrm>
            <a:off x="2358095" y="3742185"/>
            <a:ext cx="685714" cy="31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61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D7F18-65AF-FEA8-3C55-3BE58D82AA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504BB-3CDA-5C90-99AF-C57EC5547A2C}"/>
              </a:ext>
            </a:extLst>
          </p:cNvPr>
          <p:cNvSpPr/>
          <p:nvPr/>
        </p:nvSpPr>
        <p:spPr bwMode="white">
          <a:xfrm>
            <a:off x="8967619" y="1086297"/>
            <a:ext cx="1323809" cy="3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FE42D1-24C5-C6C5-1EF6-F91446AE2B6F}"/>
              </a:ext>
            </a:extLst>
          </p:cNvPr>
          <p:cNvSpPr/>
          <p:nvPr/>
        </p:nvSpPr>
        <p:spPr bwMode="white">
          <a:xfrm>
            <a:off x="7967619" y="2191175"/>
            <a:ext cx="247619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88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E04B0-3B48-981C-5CFB-0AC9F701B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F953E8-CBC3-33A7-EF95-EA8EFDBACFF9}"/>
              </a:ext>
            </a:extLst>
          </p:cNvPr>
          <p:cNvSpPr/>
          <p:nvPr/>
        </p:nvSpPr>
        <p:spPr bwMode="white">
          <a:xfrm>
            <a:off x="1367619" y="2185316"/>
            <a:ext cx="10009523" cy="31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ECE65C-680C-BC37-97F9-C09B3B1727E1}"/>
              </a:ext>
            </a:extLst>
          </p:cNvPr>
          <p:cNvSpPr/>
          <p:nvPr/>
        </p:nvSpPr>
        <p:spPr bwMode="white">
          <a:xfrm>
            <a:off x="1024761" y="2710768"/>
            <a:ext cx="2142857" cy="31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88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1C837-D911-61F4-CB04-FD23B31AEF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504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B6F2B-BA52-61ED-6979-22F3913A6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1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7F5152-AC49-2020-CE9C-A5D9FC3409E6}"/>
              </a:ext>
            </a:extLst>
          </p:cNvPr>
          <p:cNvSpPr/>
          <p:nvPr/>
        </p:nvSpPr>
        <p:spPr bwMode="white">
          <a:xfrm>
            <a:off x="2015238" y="2489999"/>
            <a:ext cx="9371428" cy="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AA1FE5-108E-E756-F97E-297AB9CC25DB}"/>
              </a:ext>
            </a:extLst>
          </p:cNvPr>
          <p:cNvSpPr/>
          <p:nvPr/>
        </p:nvSpPr>
        <p:spPr bwMode="white">
          <a:xfrm>
            <a:off x="681904" y="3015639"/>
            <a:ext cx="10704761" cy="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BCA23E-D68C-B5A7-DBC3-242AB0403C84}"/>
              </a:ext>
            </a:extLst>
          </p:cNvPr>
          <p:cNvSpPr/>
          <p:nvPr/>
        </p:nvSpPr>
        <p:spPr bwMode="white">
          <a:xfrm>
            <a:off x="681904" y="3540873"/>
            <a:ext cx="4180952" cy="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17EA8F0-C480-EC0D-6385-99B1B827B9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82" b="97407"/>
          <a:stretch/>
        </p:blipFill>
        <p:spPr>
          <a:xfrm>
            <a:off x="10642984" y="4123406"/>
            <a:ext cx="887496" cy="8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05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EA8F0-C480-EC0D-6385-99B1B827B9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/>
          <a:stretch/>
        </p:blipFill>
        <p:spPr>
          <a:xfrm>
            <a:off x="720000" y="1052736"/>
            <a:ext cx="10800000" cy="303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16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2E0E7-1BB3-1F2E-4998-4A3A0F3CE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3B0E45-3806-3B66-65F5-AAFB4FBA2944}"/>
              </a:ext>
            </a:extLst>
          </p:cNvPr>
          <p:cNvSpPr/>
          <p:nvPr/>
        </p:nvSpPr>
        <p:spPr bwMode="white">
          <a:xfrm>
            <a:off x="6777142" y="1764729"/>
            <a:ext cx="295238" cy="2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282E96-52BB-400B-C27E-F17D5CE6B0BF}"/>
              </a:ext>
            </a:extLst>
          </p:cNvPr>
          <p:cNvSpPr/>
          <p:nvPr/>
        </p:nvSpPr>
        <p:spPr bwMode="white">
          <a:xfrm>
            <a:off x="1862857" y="2796232"/>
            <a:ext cx="2114285" cy="30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FA8227-34B9-1A7C-B068-546D383C7A76}"/>
              </a:ext>
            </a:extLst>
          </p:cNvPr>
          <p:cNvSpPr/>
          <p:nvPr/>
        </p:nvSpPr>
        <p:spPr bwMode="white">
          <a:xfrm>
            <a:off x="6939047" y="3321534"/>
            <a:ext cx="676190" cy="29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07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06238-E1F2-26A0-49D8-530CBF3B4C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EDBA46-A282-34BD-0A7B-FD44262EC0CD}"/>
              </a:ext>
            </a:extLst>
          </p:cNvPr>
          <p:cNvSpPr/>
          <p:nvPr/>
        </p:nvSpPr>
        <p:spPr bwMode="white">
          <a:xfrm>
            <a:off x="3653333" y="1134242"/>
            <a:ext cx="647619" cy="29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D94D6C-8ABB-2C55-00B6-5EC174A98FD5}"/>
              </a:ext>
            </a:extLst>
          </p:cNvPr>
          <p:cNvSpPr/>
          <p:nvPr/>
        </p:nvSpPr>
        <p:spPr bwMode="white">
          <a:xfrm>
            <a:off x="4158095" y="1659146"/>
            <a:ext cx="1476190" cy="29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1EFCFE-353D-71E9-8B9E-E980DBF65616}"/>
              </a:ext>
            </a:extLst>
          </p:cNvPr>
          <p:cNvSpPr/>
          <p:nvPr/>
        </p:nvSpPr>
        <p:spPr bwMode="white">
          <a:xfrm>
            <a:off x="6291428" y="1649602"/>
            <a:ext cx="657142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A8DA83-202D-AAF7-7AA2-FE20A84B03C8}"/>
              </a:ext>
            </a:extLst>
          </p:cNvPr>
          <p:cNvSpPr/>
          <p:nvPr/>
        </p:nvSpPr>
        <p:spPr bwMode="white">
          <a:xfrm>
            <a:off x="7748571" y="1668690"/>
            <a:ext cx="657142" cy="29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2DFC0A-12E5-A83A-C568-3C22D4EAE159}"/>
              </a:ext>
            </a:extLst>
          </p:cNvPr>
          <p:cNvSpPr/>
          <p:nvPr/>
        </p:nvSpPr>
        <p:spPr bwMode="white">
          <a:xfrm>
            <a:off x="9062857" y="1659146"/>
            <a:ext cx="1019047" cy="31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AB6A65-F77F-0C47-757E-FB876E29B9C1}"/>
              </a:ext>
            </a:extLst>
          </p:cNvPr>
          <p:cNvSpPr/>
          <p:nvPr/>
        </p:nvSpPr>
        <p:spPr bwMode="white">
          <a:xfrm>
            <a:off x="5348571" y="2193593"/>
            <a:ext cx="5514285" cy="31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110EDE-D89C-B155-F426-DCB8F3A82D99}"/>
              </a:ext>
            </a:extLst>
          </p:cNvPr>
          <p:cNvSpPr/>
          <p:nvPr/>
        </p:nvSpPr>
        <p:spPr bwMode="white">
          <a:xfrm>
            <a:off x="3367619" y="2718497"/>
            <a:ext cx="3380952" cy="31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3744D9-7712-E3CD-F4C6-20991FCEBDED}"/>
              </a:ext>
            </a:extLst>
          </p:cNvPr>
          <p:cNvSpPr/>
          <p:nvPr/>
        </p:nvSpPr>
        <p:spPr bwMode="white">
          <a:xfrm>
            <a:off x="9653333" y="2728041"/>
            <a:ext cx="1704761" cy="30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C187EB-EE89-E6BE-0536-C665528CE3CC}"/>
              </a:ext>
            </a:extLst>
          </p:cNvPr>
          <p:cNvSpPr/>
          <p:nvPr/>
        </p:nvSpPr>
        <p:spPr bwMode="white">
          <a:xfrm>
            <a:off x="1034285" y="3252944"/>
            <a:ext cx="1295238" cy="31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2171A2-75EB-54CA-2DD5-77B8E7C737C5}"/>
              </a:ext>
            </a:extLst>
          </p:cNvPr>
          <p:cNvSpPr/>
          <p:nvPr/>
        </p:nvSpPr>
        <p:spPr bwMode="white">
          <a:xfrm>
            <a:off x="4548571" y="3816023"/>
            <a:ext cx="238095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89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AFBD6-1298-A44C-DF5F-C04CDB9CE7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43"/>
          <a:stretch/>
        </p:blipFill>
        <p:spPr>
          <a:xfrm>
            <a:off x="720000" y="972001"/>
            <a:ext cx="10800000" cy="5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73" y="1556792"/>
            <a:ext cx="10800000" cy="2585916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143672" y="225972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04671" y="225972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357890" y="225972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75536" y="280802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48296" y="2799059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128448" y="2799059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57552" y="335631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67595" y="332542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17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E323C-DA90-B8A5-3435-A814FB76D4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4A1520A-8328-771D-8EDB-02C22807CF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47625"/>
            <a:ext cx="10800000" cy="2636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877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44DAD-B275-A29B-CE98-01B582F36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700808"/>
            <a:ext cx="1380952" cy="71428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480" y="1683598"/>
            <a:ext cx="1380952" cy="7142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5856" y="2596208"/>
            <a:ext cx="1380952" cy="7142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7696" y="2596208"/>
            <a:ext cx="704762" cy="7142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7014" y="3487682"/>
            <a:ext cx="704762" cy="7142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511690"/>
            <a:ext cx="1380952" cy="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0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433FF-1CA3-8B52-D84A-722EE9D4EE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0CEFF47-EB07-68CA-ECDB-E824262432FC}"/>
              </a:ext>
            </a:extLst>
          </p:cNvPr>
          <p:cNvSpPr/>
          <p:nvPr/>
        </p:nvSpPr>
        <p:spPr bwMode="white">
          <a:xfrm>
            <a:off x="2158095" y="1669825"/>
            <a:ext cx="676190" cy="33500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C008C"/>
              </a:solidFill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F3C42F-F911-F7C2-973E-28C0A1D840D6}"/>
              </a:ext>
            </a:extLst>
          </p:cNvPr>
          <p:cNvSpPr/>
          <p:nvPr/>
        </p:nvSpPr>
        <p:spPr bwMode="white">
          <a:xfrm>
            <a:off x="4615238" y="1669825"/>
            <a:ext cx="657142" cy="29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6BC47A-B924-613C-920E-7482BF58234E}"/>
              </a:ext>
            </a:extLst>
          </p:cNvPr>
          <p:cNvSpPr/>
          <p:nvPr/>
        </p:nvSpPr>
        <p:spPr bwMode="white">
          <a:xfrm>
            <a:off x="7034285" y="1669825"/>
            <a:ext cx="676190" cy="30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304F2F-2F09-08C3-1B8F-E9EE8E26F461}"/>
              </a:ext>
            </a:extLst>
          </p:cNvPr>
          <p:cNvSpPr/>
          <p:nvPr/>
        </p:nvSpPr>
        <p:spPr bwMode="white">
          <a:xfrm>
            <a:off x="9481904" y="1669825"/>
            <a:ext cx="647619" cy="30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D33430-061F-A1DC-F3A8-BAAC7FD4D851}"/>
              </a:ext>
            </a:extLst>
          </p:cNvPr>
          <p:cNvSpPr/>
          <p:nvPr/>
        </p:nvSpPr>
        <p:spPr bwMode="white">
          <a:xfrm>
            <a:off x="2158095" y="2205143"/>
            <a:ext cx="676190" cy="30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EA686D-77C2-E3D2-60A5-2EB35AE6D900}"/>
              </a:ext>
            </a:extLst>
          </p:cNvPr>
          <p:cNvSpPr/>
          <p:nvPr/>
        </p:nvSpPr>
        <p:spPr bwMode="white">
          <a:xfrm>
            <a:off x="4615238" y="2195583"/>
            <a:ext cx="657142" cy="31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8FC093-9B3E-9771-C62C-1CF556C3FEC2}"/>
              </a:ext>
            </a:extLst>
          </p:cNvPr>
          <p:cNvSpPr/>
          <p:nvPr/>
        </p:nvSpPr>
        <p:spPr bwMode="white">
          <a:xfrm>
            <a:off x="7034285" y="2205143"/>
            <a:ext cx="695239" cy="29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84E895-4EE0-CA1F-1A51-01E096ED9AED}"/>
              </a:ext>
            </a:extLst>
          </p:cNvPr>
          <p:cNvSpPr/>
          <p:nvPr/>
        </p:nvSpPr>
        <p:spPr bwMode="white">
          <a:xfrm>
            <a:off x="9481904" y="2195583"/>
            <a:ext cx="685714" cy="29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23FA8C8D-49DF-C47A-5B43-C906296FC4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6326"/>
            <a:ext cx="10800000" cy="2712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A9C7A1-B70F-F500-C91A-7A1FBFE65FE6}"/>
              </a:ext>
            </a:extLst>
          </p:cNvPr>
          <p:cNvSpPr/>
          <p:nvPr/>
        </p:nvSpPr>
        <p:spPr bwMode="white">
          <a:xfrm>
            <a:off x="2205714" y="3303593"/>
            <a:ext cx="304761" cy="22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75E5E1-4EEB-44C0-936F-9F2E40690B58}"/>
              </a:ext>
            </a:extLst>
          </p:cNvPr>
          <p:cNvSpPr/>
          <p:nvPr/>
        </p:nvSpPr>
        <p:spPr bwMode="white">
          <a:xfrm>
            <a:off x="3158095" y="3284490"/>
            <a:ext cx="371428" cy="27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04DFB6-87BE-966B-0EBE-8B4E91DABD66}"/>
              </a:ext>
            </a:extLst>
          </p:cNvPr>
          <p:cNvSpPr/>
          <p:nvPr/>
        </p:nvSpPr>
        <p:spPr bwMode="white">
          <a:xfrm>
            <a:off x="6786666" y="3294041"/>
            <a:ext cx="314285" cy="26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55FC84-1157-E88D-6506-71CD7D18DF15}"/>
              </a:ext>
            </a:extLst>
          </p:cNvPr>
          <p:cNvSpPr/>
          <p:nvPr/>
        </p:nvSpPr>
        <p:spPr bwMode="white">
          <a:xfrm>
            <a:off x="7758095" y="3294041"/>
            <a:ext cx="342857" cy="26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73AD820-7E5A-808A-4AD8-66FF3E4942BF}"/>
              </a:ext>
            </a:extLst>
          </p:cNvPr>
          <p:cNvSpPr/>
          <p:nvPr/>
        </p:nvSpPr>
        <p:spPr bwMode="white">
          <a:xfrm>
            <a:off x="2167619" y="3819380"/>
            <a:ext cx="371428" cy="30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3B15734-B958-A1C7-8033-6DF9628391C3}"/>
              </a:ext>
            </a:extLst>
          </p:cNvPr>
          <p:cNvSpPr/>
          <p:nvPr/>
        </p:nvSpPr>
        <p:spPr bwMode="white">
          <a:xfrm>
            <a:off x="3167619" y="3819380"/>
            <a:ext cx="361904" cy="28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AB7B456-4F94-C0B4-2D96-EEA35BA8EDA9}"/>
              </a:ext>
            </a:extLst>
          </p:cNvPr>
          <p:cNvSpPr/>
          <p:nvPr/>
        </p:nvSpPr>
        <p:spPr bwMode="white">
          <a:xfrm>
            <a:off x="6786666" y="3809828"/>
            <a:ext cx="333334" cy="30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0547DEC-AA69-311A-CF06-0B1E30DDB42D}"/>
              </a:ext>
            </a:extLst>
          </p:cNvPr>
          <p:cNvSpPr/>
          <p:nvPr/>
        </p:nvSpPr>
        <p:spPr bwMode="white">
          <a:xfrm>
            <a:off x="7777142" y="3809828"/>
            <a:ext cx="323809" cy="30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BF92D7B-5379-F2F0-2087-10E5E9EE499F}"/>
              </a:ext>
            </a:extLst>
          </p:cNvPr>
          <p:cNvSpPr/>
          <p:nvPr/>
        </p:nvSpPr>
        <p:spPr bwMode="white">
          <a:xfrm>
            <a:off x="8472380" y="4354269"/>
            <a:ext cx="1380952" cy="31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8875149-8B56-EC0B-9758-A8586E326FB5}"/>
              </a:ext>
            </a:extLst>
          </p:cNvPr>
          <p:cNvSpPr/>
          <p:nvPr/>
        </p:nvSpPr>
        <p:spPr bwMode="white">
          <a:xfrm>
            <a:off x="6281904" y="4908263"/>
            <a:ext cx="1342857" cy="28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61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7501A-ADDF-FFDD-DA38-ED36A9C8A9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5"/>
          <a:stretch/>
        </p:blipFill>
        <p:spPr>
          <a:xfrm>
            <a:off x="720000" y="972001"/>
            <a:ext cx="10800000" cy="369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1F35D9-F3B2-0A52-A4B4-97ECF25E1B77}"/>
              </a:ext>
            </a:extLst>
          </p:cNvPr>
          <p:cNvSpPr/>
          <p:nvPr/>
        </p:nvSpPr>
        <p:spPr bwMode="white">
          <a:xfrm>
            <a:off x="10510476" y="2698385"/>
            <a:ext cx="371428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2EBEE3-0003-028C-2B2F-EF4AA4649595}"/>
              </a:ext>
            </a:extLst>
          </p:cNvPr>
          <p:cNvSpPr/>
          <p:nvPr/>
        </p:nvSpPr>
        <p:spPr bwMode="white">
          <a:xfrm>
            <a:off x="10510476" y="3242054"/>
            <a:ext cx="371428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B7F4EC-DE4D-098A-F338-14AB640DF631}"/>
              </a:ext>
            </a:extLst>
          </p:cNvPr>
          <p:cNvSpPr/>
          <p:nvPr/>
        </p:nvSpPr>
        <p:spPr bwMode="white">
          <a:xfrm>
            <a:off x="10510476" y="4319853"/>
            <a:ext cx="371428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554A8E5-861F-69C7-F724-039740B6C5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49063"/>
            <a:ext cx="10800000" cy="594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A8ADB7-5284-2366-2565-778477F4D787}"/>
              </a:ext>
            </a:extLst>
          </p:cNvPr>
          <p:cNvSpPr/>
          <p:nvPr/>
        </p:nvSpPr>
        <p:spPr bwMode="white">
          <a:xfrm>
            <a:off x="10510476" y="4902571"/>
            <a:ext cx="380952" cy="3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554A8E5-861F-69C7-F724-039740B6C5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00" t="79309" r="44299"/>
          <a:stretch/>
        </p:blipFill>
        <p:spPr>
          <a:xfrm>
            <a:off x="4295800" y="4651016"/>
            <a:ext cx="648072" cy="12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45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D3E52-D425-B372-643D-EA13BB1DB5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A5406A-8D16-7A32-103C-D240FDE433B5}"/>
              </a:ext>
            </a:extLst>
          </p:cNvPr>
          <p:cNvSpPr/>
          <p:nvPr/>
        </p:nvSpPr>
        <p:spPr bwMode="white">
          <a:xfrm>
            <a:off x="6920000" y="2677337"/>
            <a:ext cx="695238" cy="27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A6E25D-0BC0-9E9E-019A-A90CB1C3928C}"/>
              </a:ext>
            </a:extLst>
          </p:cNvPr>
          <p:cNvSpPr/>
          <p:nvPr/>
        </p:nvSpPr>
        <p:spPr bwMode="white">
          <a:xfrm>
            <a:off x="8472380" y="2677337"/>
            <a:ext cx="685714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8592F3-8F76-81C0-0B25-06FE6BE615DC}"/>
              </a:ext>
            </a:extLst>
          </p:cNvPr>
          <p:cNvSpPr/>
          <p:nvPr/>
        </p:nvSpPr>
        <p:spPr bwMode="white">
          <a:xfrm>
            <a:off x="4596190" y="3210851"/>
            <a:ext cx="685714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4A6605-AA8B-2B7A-A77A-0A054F113C36}"/>
              </a:ext>
            </a:extLst>
          </p:cNvPr>
          <p:cNvSpPr/>
          <p:nvPr/>
        </p:nvSpPr>
        <p:spPr bwMode="white">
          <a:xfrm>
            <a:off x="4815238" y="3725310"/>
            <a:ext cx="3285714" cy="31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46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899AD-6C84-365F-E4F7-CC6575DC37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CFFAA7-341D-134B-589D-5A85ED63144A}"/>
              </a:ext>
            </a:extLst>
          </p:cNvPr>
          <p:cNvSpPr/>
          <p:nvPr/>
        </p:nvSpPr>
        <p:spPr bwMode="white">
          <a:xfrm>
            <a:off x="4148571" y="1086293"/>
            <a:ext cx="7190476" cy="31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2A47A4-AF76-76AC-51B9-FC3CD329FA39}"/>
              </a:ext>
            </a:extLst>
          </p:cNvPr>
          <p:cNvSpPr/>
          <p:nvPr/>
        </p:nvSpPr>
        <p:spPr bwMode="white">
          <a:xfrm>
            <a:off x="1053333" y="1619664"/>
            <a:ext cx="6733333" cy="31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28EF00-5613-1BBF-C98C-1287F7D42EAB}"/>
              </a:ext>
            </a:extLst>
          </p:cNvPr>
          <p:cNvSpPr/>
          <p:nvPr/>
        </p:nvSpPr>
        <p:spPr bwMode="white">
          <a:xfrm>
            <a:off x="4958095" y="3743621"/>
            <a:ext cx="704761" cy="31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D9C750-F49A-97AB-B813-35043D85A729}"/>
              </a:ext>
            </a:extLst>
          </p:cNvPr>
          <p:cNvSpPr/>
          <p:nvPr/>
        </p:nvSpPr>
        <p:spPr bwMode="white">
          <a:xfrm>
            <a:off x="7215238" y="3753146"/>
            <a:ext cx="695238" cy="2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B39F2D-1C4C-E909-2BF8-448E0C7F20BD}"/>
              </a:ext>
            </a:extLst>
          </p:cNvPr>
          <p:cNvSpPr/>
          <p:nvPr/>
        </p:nvSpPr>
        <p:spPr bwMode="white">
          <a:xfrm>
            <a:off x="9443809" y="3753146"/>
            <a:ext cx="666666" cy="2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AB9170-CCB7-930F-B9CD-579DCEA24EDA}"/>
              </a:ext>
            </a:extLst>
          </p:cNvPr>
          <p:cNvSpPr/>
          <p:nvPr/>
        </p:nvSpPr>
        <p:spPr bwMode="white">
          <a:xfrm>
            <a:off x="1358095" y="4296041"/>
            <a:ext cx="695238" cy="27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D6F0E-6984-53B5-011B-90CA56476A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5492B4-4E4E-C66E-FEE6-474A95560E12}"/>
              </a:ext>
            </a:extLst>
          </p:cNvPr>
          <p:cNvSpPr/>
          <p:nvPr/>
        </p:nvSpPr>
        <p:spPr bwMode="white">
          <a:xfrm>
            <a:off x="2034285" y="2146072"/>
            <a:ext cx="657142" cy="3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A6ED8D-EAAA-8246-B889-DE5701D09BEE}"/>
              </a:ext>
            </a:extLst>
          </p:cNvPr>
          <p:cNvSpPr/>
          <p:nvPr/>
        </p:nvSpPr>
        <p:spPr bwMode="white">
          <a:xfrm>
            <a:off x="7939047" y="2136526"/>
            <a:ext cx="1028572" cy="31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BA1B3B-D214-06D2-F914-135861993A71}"/>
              </a:ext>
            </a:extLst>
          </p:cNvPr>
          <p:cNvSpPr/>
          <p:nvPr/>
        </p:nvSpPr>
        <p:spPr bwMode="white">
          <a:xfrm>
            <a:off x="2681904" y="2671063"/>
            <a:ext cx="685714" cy="31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91F386-F200-A696-AF94-B64F65F90892}"/>
              </a:ext>
            </a:extLst>
          </p:cNvPr>
          <p:cNvSpPr/>
          <p:nvPr/>
        </p:nvSpPr>
        <p:spPr bwMode="white">
          <a:xfrm>
            <a:off x="4510476" y="2671063"/>
            <a:ext cx="685714" cy="3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AA2405-604C-CDE1-BD74-2F359122DCA7}"/>
              </a:ext>
            </a:extLst>
          </p:cNvPr>
          <p:cNvSpPr/>
          <p:nvPr/>
        </p:nvSpPr>
        <p:spPr bwMode="white">
          <a:xfrm>
            <a:off x="9634285" y="2671063"/>
            <a:ext cx="704761" cy="3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649420-E8F6-9202-0512-607DF2A52B01}"/>
              </a:ext>
            </a:extLst>
          </p:cNvPr>
          <p:cNvSpPr/>
          <p:nvPr/>
        </p:nvSpPr>
        <p:spPr bwMode="white">
          <a:xfrm>
            <a:off x="5805714" y="3205600"/>
            <a:ext cx="619047" cy="3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7E8C203-BDC7-14B9-A94F-508560E6D89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45369"/>
            <a:ext cx="10800000" cy="211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FE7AB9-772E-8D43-C8AB-7583DEEAF934}"/>
              </a:ext>
            </a:extLst>
          </p:cNvPr>
          <p:cNvSpPr/>
          <p:nvPr/>
        </p:nvSpPr>
        <p:spPr bwMode="white">
          <a:xfrm>
            <a:off x="8024761" y="4184528"/>
            <a:ext cx="1333333" cy="31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07116B-F347-D4ED-83F0-43248E90ACF8}"/>
              </a:ext>
            </a:extLst>
          </p:cNvPr>
          <p:cNvSpPr/>
          <p:nvPr/>
        </p:nvSpPr>
        <p:spPr bwMode="white">
          <a:xfrm>
            <a:off x="10339047" y="4184528"/>
            <a:ext cx="1019047" cy="2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E979D9D-B70C-5AE0-CCB0-FA61768DD8B7}"/>
              </a:ext>
            </a:extLst>
          </p:cNvPr>
          <p:cNvSpPr/>
          <p:nvPr/>
        </p:nvSpPr>
        <p:spPr bwMode="white">
          <a:xfrm>
            <a:off x="1053333" y="4718751"/>
            <a:ext cx="342857" cy="28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FDAF243-ED11-283B-5C73-2202BCF10896}"/>
              </a:ext>
            </a:extLst>
          </p:cNvPr>
          <p:cNvSpPr/>
          <p:nvPr/>
        </p:nvSpPr>
        <p:spPr bwMode="white">
          <a:xfrm>
            <a:off x="2177142" y="4709211"/>
            <a:ext cx="1333333" cy="3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85DF00-6C18-3836-FBEA-930711C00391}"/>
              </a:ext>
            </a:extLst>
          </p:cNvPr>
          <p:cNvSpPr/>
          <p:nvPr/>
        </p:nvSpPr>
        <p:spPr bwMode="white">
          <a:xfrm>
            <a:off x="3167619" y="5252974"/>
            <a:ext cx="1342857" cy="28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FA0FD80-4813-C20A-5332-07446684A8D4}"/>
              </a:ext>
            </a:extLst>
          </p:cNvPr>
          <p:cNvSpPr/>
          <p:nvPr/>
        </p:nvSpPr>
        <p:spPr bwMode="white">
          <a:xfrm>
            <a:off x="5300952" y="5252974"/>
            <a:ext cx="1323809" cy="2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64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9E46C-EF31-A280-145C-148B048B38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F6C4AB-63DC-4D0F-1AAB-76CB2CBA342F}"/>
              </a:ext>
            </a:extLst>
          </p:cNvPr>
          <p:cNvSpPr/>
          <p:nvPr/>
        </p:nvSpPr>
        <p:spPr bwMode="white">
          <a:xfrm>
            <a:off x="4843809" y="1124689"/>
            <a:ext cx="285714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98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</Words>
  <Application>Microsoft Office PowerPoint</Application>
  <PresentationFormat>宽屏</PresentationFormat>
  <Paragraphs>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2024-01-10T16:53:21Z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