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1BF08B-82B1-FF9C-4F6B-A74C3E86CB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60"/>
          <a:stretch/>
        </p:blipFill>
        <p:spPr>
          <a:xfrm>
            <a:off x="5111592" y="2389825"/>
            <a:ext cx="1968816" cy="2078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g_16777215">
            <a:extLst>
              <a:ext uri="{FF2B5EF4-FFF2-40B4-BE49-F238E27FC236}">
                <a16:creationId xmlns:a16="http://schemas.microsoft.com/office/drawing/2014/main" id="{541B8A7E-EA24-A7EC-0915-022B9913DC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924944"/>
            <a:ext cx="10800000" cy="2414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4665" y="3562968"/>
            <a:ext cx="1494000" cy="77831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7930" y="3555097"/>
            <a:ext cx="1494000" cy="77831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2697" y="4447160"/>
            <a:ext cx="1494000" cy="77831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3720" y="4477304"/>
            <a:ext cx="756000" cy="74720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8320" y="4447160"/>
            <a:ext cx="1494000" cy="7783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416" y="1303973"/>
            <a:ext cx="10800000" cy="1588053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567608" y="2124724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307656" y="2124724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176120" y="2124724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848528" y="2124724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647728" y="2524834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256240" y="2524834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560496" y="2524834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506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9C8535-F42E-1A01-B35F-5BE77FB637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1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5355E5-F83D-69EA-9E28-439050643F4C}"/>
              </a:ext>
            </a:extLst>
          </p:cNvPr>
          <p:cNvSpPr/>
          <p:nvPr/>
        </p:nvSpPr>
        <p:spPr bwMode="white">
          <a:xfrm>
            <a:off x="2139047" y="1658173"/>
            <a:ext cx="619047" cy="266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A904D1-B3E2-8EFB-35A0-C02C9BD44A41}"/>
              </a:ext>
            </a:extLst>
          </p:cNvPr>
          <p:cNvSpPr/>
          <p:nvPr/>
        </p:nvSpPr>
        <p:spPr bwMode="white">
          <a:xfrm>
            <a:off x="4662857" y="1658173"/>
            <a:ext cx="600000" cy="28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4689B5-D55D-EEAC-FFF3-BB50536A770A}"/>
              </a:ext>
            </a:extLst>
          </p:cNvPr>
          <p:cNvSpPr/>
          <p:nvPr/>
        </p:nvSpPr>
        <p:spPr bwMode="white">
          <a:xfrm>
            <a:off x="7205714" y="1667703"/>
            <a:ext cx="619046" cy="2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3ED78A-7036-B7E1-961A-AD3C93D53439}"/>
              </a:ext>
            </a:extLst>
          </p:cNvPr>
          <p:cNvSpPr/>
          <p:nvPr/>
        </p:nvSpPr>
        <p:spPr bwMode="white">
          <a:xfrm>
            <a:off x="9758095" y="1648643"/>
            <a:ext cx="628571" cy="2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FAB23D-4314-9C6F-A005-9FC848304259}"/>
              </a:ext>
            </a:extLst>
          </p:cNvPr>
          <p:cNvSpPr/>
          <p:nvPr/>
        </p:nvSpPr>
        <p:spPr bwMode="white">
          <a:xfrm>
            <a:off x="2196190" y="2153743"/>
            <a:ext cx="523809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EEDD4E-40E7-138B-1B8C-5721F198AD58}"/>
              </a:ext>
            </a:extLst>
          </p:cNvPr>
          <p:cNvSpPr/>
          <p:nvPr/>
        </p:nvSpPr>
        <p:spPr bwMode="white">
          <a:xfrm>
            <a:off x="4672380" y="2134682"/>
            <a:ext cx="647619" cy="266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917B399-A3A6-C711-9CC4-A9DF470718A8}"/>
              </a:ext>
            </a:extLst>
          </p:cNvPr>
          <p:cNvSpPr/>
          <p:nvPr/>
        </p:nvSpPr>
        <p:spPr bwMode="white">
          <a:xfrm>
            <a:off x="7234285" y="2144212"/>
            <a:ext cx="619046" cy="2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0FBF65B-7185-B91A-F24B-B2F9AB3855F9}"/>
              </a:ext>
            </a:extLst>
          </p:cNvPr>
          <p:cNvSpPr/>
          <p:nvPr/>
        </p:nvSpPr>
        <p:spPr bwMode="white">
          <a:xfrm>
            <a:off x="9767619" y="2125152"/>
            <a:ext cx="609524" cy="2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AE87A62-7C2D-62D8-F977-0C4C789AE158}"/>
              </a:ext>
            </a:extLst>
          </p:cNvPr>
          <p:cNvSpPr/>
          <p:nvPr/>
        </p:nvSpPr>
        <p:spPr bwMode="white">
          <a:xfrm>
            <a:off x="1862857" y="3287835"/>
            <a:ext cx="295238" cy="19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BD5EE1B-9DC4-77E0-8D2C-5A030FE44709}"/>
              </a:ext>
            </a:extLst>
          </p:cNvPr>
          <p:cNvSpPr/>
          <p:nvPr/>
        </p:nvSpPr>
        <p:spPr bwMode="white">
          <a:xfrm>
            <a:off x="3053333" y="3259244"/>
            <a:ext cx="333333" cy="266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9C00F54-F27E-3DD7-F738-33CDC3B91C1B}"/>
              </a:ext>
            </a:extLst>
          </p:cNvPr>
          <p:cNvSpPr/>
          <p:nvPr/>
        </p:nvSpPr>
        <p:spPr bwMode="white">
          <a:xfrm>
            <a:off x="4415238" y="3249714"/>
            <a:ext cx="295238" cy="266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E7E971-9F74-57CB-09ED-00C23046A278}"/>
              </a:ext>
            </a:extLst>
          </p:cNvPr>
          <p:cNvSpPr/>
          <p:nvPr/>
        </p:nvSpPr>
        <p:spPr bwMode="white">
          <a:xfrm>
            <a:off x="5634285" y="3259244"/>
            <a:ext cx="276190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7195380-9A8C-73EC-5CAA-DF2D66C7D590}"/>
              </a:ext>
            </a:extLst>
          </p:cNvPr>
          <p:cNvSpPr/>
          <p:nvPr/>
        </p:nvSpPr>
        <p:spPr bwMode="white">
          <a:xfrm>
            <a:off x="6986666" y="3259244"/>
            <a:ext cx="285714" cy="2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AA7E0CB-FF95-DB31-5B90-A068F7A204D8}"/>
              </a:ext>
            </a:extLst>
          </p:cNvPr>
          <p:cNvSpPr/>
          <p:nvPr/>
        </p:nvSpPr>
        <p:spPr bwMode="white">
          <a:xfrm>
            <a:off x="8186666" y="3268774"/>
            <a:ext cx="295238" cy="21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133A0DF-E364-9733-9698-37AF7B9F23BF}"/>
              </a:ext>
            </a:extLst>
          </p:cNvPr>
          <p:cNvSpPr/>
          <p:nvPr/>
        </p:nvSpPr>
        <p:spPr bwMode="white">
          <a:xfrm>
            <a:off x="9234285" y="3240184"/>
            <a:ext cx="314285" cy="29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73BDCEF-1E3F-6604-4068-7244BEA308EB}"/>
              </a:ext>
            </a:extLst>
          </p:cNvPr>
          <p:cNvSpPr/>
          <p:nvPr/>
        </p:nvSpPr>
        <p:spPr bwMode="white">
          <a:xfrm>
            <a:off x="10139047" y="3240184"/>
            <a:ext cx="314285" cy="29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72A741E-C985-D0E0-FE4F-55AACD97710B}"/>
              </a:ext>
            </a:extLst>
          </p:cNvPr>
          <p:cNvSpPr/>
          <p:nvPr/>
        </p:nvSpPr>
        <p:spPr bwMode="white">
          <a:xfrm>
            <a:off x="5691428" y="3716693"/>
            <a:ext cx="1190476" cy="29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6A36C94-15E3-2383-950B-4AC5F52041D4}"/>
              </a:ext>
            </a:extLst>
          </p:cNvPr>
          <p:cNvSpPr/>
          <p:nvPr/>
        </p:nvSpPr>
        <p:spPr bwMode="white">
          <a:xfrm>
            <a:off x="2510476" y="4202733"/>
            <a:ext cx="1228571" cy="266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79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58C03C-3386-FC08-4887-E210D0534C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7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3B40C0-0257-381D-FF4A-ED05201E00B6}"/>
              </a:ext>
            </a:extLst>
          </p:cNvPr>
          <p:cNvSpPr/>
          <p:nvPr/>
        </p:nvSpPr>
        <p:spPr bwMode="white">
          <a:xfrm>
            <a:off x="3700952" y="2155749"/>
            <a:ext cx="342857" cy="27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29D22A-55FF-4F8E-0D2C-180E82A2C498}"/>
              </a:ext>
            </a:extLst>
          </p:cNvPr>
          <p:cNvSpPr/>
          <p:nvPr/>
        </p:nvSpPr>
        <p:spPr bwMode="white">
          <a:xfrm>
            <a:off x="3405714" y="2623520"/>
            <a:ext cx="638095" cy="27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1F5C06-51ED-9BB4-9B6F-10353E1B33C4}"/>
              </a:ext>
            </a:extLst>
          </p:cNvPr>
          <p:cNvSpPr/>
          <p:nvPr/>
        </p:nvSpPr>
        <p:spPr bwMode="white">
          <a:xfrm>
            <a:off x="4367619" y="3110385"/>
            <a:ext cx="628571" cy="27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B8EF87-73AE-7C58-DD25-66AAD3BF8B7F}"/>
              </a:ext>
            </a:extLst>
          </p:cNvPr>
          <p:cNvSpPr/>
          <p:nvPr/>
        </p:nvSpPr>
        <p:spPr bwMode="white">
          <a:xfrm>
            <a:off x="11100952" y="3110385"/>
            <a:ext cx="304761" cy="26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92CD3C-CC81-01CC-83A7-8466B67BF0AE}"/>
              </a:ext>
            </a:extLst>
          </p:cNvPr>
          <p:cNvSpPr/>
          <p:nvPr/>
        </p:nvSpPr>
        <p:spPr bwMode="white">
          <a:xfrm>
            <a:off x="1024761" y="3597249"/>
            <a:ext cx="285714" cy="24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AC95C61C-18CE-EDF1-77B2-8BA51B4F41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9169"/>
            <a:ext cx="10800000" cy="1364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2331DA-F236-A3D9-C6C5-AE294851E765}"/>
              </a:ext>
            </a:extLst>
          </p:cNvPr>
          <p:cNvSpPr/>
          <p:nvPr/>
        </p:nvSpPr>
        <p:spPr bwMode="white">
          <a:xfrm>
            <a:off x="1329523" y="4552880"/>
            <a:ext cx="6466666" cy="28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750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1B5446-FF82-BE29-ACC2-4F2C623CFE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3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0A6DF6-96C8-7122-536F-3234DC80F971}"/>
              </a:ext>
            </a:extLst>
          </p:cNvPr>
          <p:cNvSpPr/>
          <p:nvPr/>
        </p:nvSpPr>
        <p:spPr bwMode="white">
          <a:xfrm>
            <a:off x="2567619" y="1534363"/>
            <a:ext cx="1247619" cy="285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40BFF9-E0CB-9D0B-4009-44C4F94BD9AF}"/>
              </a:ext>
            </a:extLst>
          </p:cNvPr>
          <p:cNvSpPr/>
          <p:nvPr/>
        </p:nvSpPr>
        <p:spPr bwMode="white">
          <a:xfrm>
            <a:off x="4739047" y="1524831"/>
            <a:ext cx="1266666" cy="295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AA954D-8990-4E81-389E-67B9583ABC51}"/>
              </a:ext>
            </a:extLst>
          </p:cNvPr>
          <p:cNvSpPr/>
          <p:nvPr/>
        </p:nvSpPr>
        <p:spPr bwMode="white">
          <a:xfrm>
            <a:off x="5520000" y="2954568"/>
            <a:ext cx="1685714" cy="285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78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7</Words>
  <Application>Microsoft Office PowerPoint</Application>
  <PresentationFormat>宽屏</PresentationFormat>
  <Paragraphs>7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2024-01-10T15:37:12Z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