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C98D4-5CE3-2B16-4985-FC40F8B307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1" r="87560" b="36757"/>
          <a:stretch/>
        </p:blipFill>
        <p:spPr>
          <a:xfrm>
            <a:off x="4655840" y="2965886"/>
            <a:ext cx="2880320" cy="92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E7A23-CE0C-E261-1B61-74AEF41CA1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200F0E-AB9C-69C1-68B7-226E0FAD9252}"/>
              </a:ext>
            </a:extLst>
          </p:cNvPr>
          <p:cNvSpPr/>
          <p:nvPr/>
        </p:nvSpPr>
        <p:spPr bwMode="white">
          <a:xfrm>
            <a:off x="2072380" y="1687931"/>
            <a:ext cx="219047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18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C27FE-457A-AA48-E228-BD1DE78103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2E86F-7BAE-50D6-3B56-E50855580EBA}"/>
              </a:ext>
            </a:extLst>
          </p:cNvPr>
          <p:cNvSpPr/>
          <p:nvPr/>
        </p:nvSpPr>
        <p:spPr bwMode="white">
          <a:xfrm>
            <a:off x="2358095" y="2183799"/>
            <a:ext cx="352380" cy="2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8D8764-BBCC-4B73-E3F5-2BB80683EC6D}"/>
              </a:ext>
            </a:extLst>
          </p:cNvPr>
          <p:cNvSpPr/>
          <p:nvPr/>
        </p:nvSpPr>
        <p:spPr bwMode="white">
          <a:xfrm>
            <a:off x="2072380" y="3052095"/>
            <a:ext cx="333333" cy="2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E2E86F-7BAE-50D6-3B56-E50855580EBA}"/>
              </a:ext>
            </a:extLst>
          </p:cNvPr>
          <p:cNvSpPr/>
          <p:nvPr/>
        </p:nvSpPr>
        <p:spPr bwMode="white">
          <a:xfrm>
            <a:off x="5015880" y="2445401"/>
            <a:ext cx="6696744" cy="6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E2E86F-7BAE-50D6-3B56-E50855580EBA}"/>
              </a:ext>
            </a:extLst>
          </p:cNvPr>
          <p:cNvSpPr/>
          <p:nvPr/>
        </p:nvSpPr>
        <p:spPr bwMode="white">
          <a:xfrm>
            <a:off x="263352" y="2907800"/>
            <a:ext cx="6696744" cy="6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E2E86F-7BAE-50D6-3B56-E50855580EBA}"/>
              </a:ext>
            </a:extLst>
          </p:cNvPr>
          <p:cNvSpPr/>
          <p:nvPr/>
        </p:nvSpPr>
        <p:spPr bwMode="white">
          <a:xfrm>
            <a:off x="4655840" y="3354044"/>
            <a:ext cx="6864160" cy="10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E2E86F-7BAE-50D6-3B56-E50855580EBA}"/>
              </a:ext>
            </a:extLst>
          </p:cNvPr>
          <p:cNvSpPr/>
          <p:nvPr/>
        </p:nvSpPr>
        <p:spPr bwMode="white">
          <a:xfrm>
            <a:off x="623392" y="3816443"/>
            <a:ext cx="5976664" cy="6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F6F01D2-2E59-D138-C2D3-89605B0A2E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5483"/>
            <a:ext cx="10800000" cy="2301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D9911D-8EFC-D973-A9BA-DCCC5E7D06C2}"/>
              </a:ext>
            </a:extLst>
          </p:cNvPr>
          <p:cNvSpPr/>
          <p:nvPr/>
        </p:nvSpPr>
        <p:spPr bwMode="white">
          <a:xfrm>
            <a:off x="1748571" y="4470348"/>
            <a:ext cx="342857" cy="2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FF039B-F371-0798-BDEC-C256BEC6344F}"/>
              </a:ext>
            </a:extLst>
          </p:cNvPr>
          <p:cNvSpPr/>
          <p:nvPr/>
        </p:nvSpPr>
        <p:spPr bwMode="white">
          <a:xfrm>
            <a:off x="4329523" y="4460796"/>
            <a:ext cx="323809" cy="28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1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5D0F9-E007-0FA4-4E67-937865E02E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D7187B-1F09-E323-45DF-55E609A06729}"/>
              </a:ext>
            </a:extLst>
          </p:cNvPr>
          <p:cNvSpPr/>
          <p:nvPr/>
        </p:nvSpPr>
        <p:spPr bwMode="white">
          <a:xfrm>
            <a:off x="4015238" y="972000"/>
            <a:ext cx="5177106" cy="31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201885-6737-2BB1-9C39-58DFDF8AD3A9}"/>
              </a:ext>
            </a:extLst>
          </p:cNvPr>
          <p:cNvSpPr/>
          <p:nvPr/>
        </p:nvSpPr>
        <p:spPr bwMode="white">
          <a:xfrm>
            <a:off x="3120000" y="1468350"/>
            <a:ext cx="1219047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6DAB0D-7714-4943-3494-AAE5FDD04FC8}"/>
              </a:ext>
            </a:extLst>
          </p:cNvPr>
          <p:cNvSpPr/>
          <p:nvPr/>
        </p:nvSpPr>
        <p:spPr bwMode="white">
          <a:xfrm>
            <a:off x="7339047" y="1458804"/>
            <a:ext cx="3142857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57FB94-7A5A-A687-F9D1-211699F19F48}"/>
              </a:ext>
            </a:extLst>
          </p:cNvPr>
          <p:cNvSpPr/>
          <p:nvPr/>
        </p:nvSpPr>
        <p:spPr bwMode="white">
          <a:xfrm>
            <a:off x="9796190" y="1945609"/>
            <a:ext cx="228571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CD7393-7543-42F8-1EA2-2E389BF96B9F}"/>
              </a:ext>
            </a:extLst>
          </p:cNvPr>
          <p:cNvSpPr/>
          <p:nvPr/>
        </p:nvSpPr>
        <p:spPr bwMode="white">
          <a:xfrm>
            <a:off x="2234285" y="3730560"/>
            <a:ext cx="590476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70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B108B-07A4-A711-B539-4FAB65EE57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E8B8E9-3133-2CE5-C57C-FA5B0DC87AB2}"/>
              </a:ext>
            </a:extLst>
          </p:cNvPr>
          <p:cNvSpPr/>
          <p:nvPr/>
        </p:nvSpPr>
        <p:spPr bwMode="white">
          <a:xfrm>
            <a:off x="4348571" y="1086316"/>
            <a:ext cx="1238095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281B94-673E-75AC-F7B9-312F7A7A7357}"/>
              </a:ext>
            </a:extLst>
          </p:cNvPr>
          <p:cNvSpPr/>
          <p:nvPr/>
        </p:nvSpPr>
        <p:spPr bwMode="white">
          <a:xfrm>
            <a:off x="10177142" y="1076790"/>
            <a:ext cx="1247620" cy="2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14780B-DCCF-BCB3-2EDA-FA51C557ED46}"/>
              </a:ext>
            </a:extLst>
          </p:cNvPr>
          <p:cNvSpPr/>
          <p:nvPr/>
        </p:nvSpPr>
        <p:spPr bwMode="white">
          <a:xfrm>
            <a:off x="1024761" y="1524529"/>
            <a:ext cx="904761" cy="2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61615B-2B71-D6E1-570A-6BC687C46B04}"/>
              </a:ext>
            </a:extLst>
          </p:cNvPr>
          <p:cNvSpPr/>
          <p:nvPr/>
        </p:nvSpPr>
        <p:spPr bwMode="white">
          <a:xfrm>
            <a:off x="7234285" y="2000848"/>
            <a:ext cx="228571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1AFDC0-0DCC-08EC-2306-02737C98C01E}"/>
              </a:ext>
            </a:extLst>
          </p:cNvPr>
          <p:cNvSpPr/>
          <p:nvPr/>
        </p:nvSpPr>
        <p:spPr bwMode="white">
          <a:xfrm>
            <a:off x="4815238" y="3363119"/>
            <a:ext cx="238095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06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2024-01-09T12:11:20Z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