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096EA-2F4D-6901-E27D-9CA953E14C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 b="37121"/>
          <a:stretch/>
        </p:blipFill>
        <p:spPr>
          <a:xfrm>
            <a:off x="3840437" y="2852936"/>
            <a:ext cx="4511126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17C10-3CA4-B79F-3EB1-ABCADF766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B72409-D797-0D7D-32FD-6C1F2B05E4BB}"/>
              </a:ext>
            </a:extLst>
          </p:cNvPr>
          <p:cNvSpPr/>
          <p:nvPr/>
        </p:nvSpPr>
        <p:spPr bwMode="white">
          <a:xfrm>
            <a:off x="4796190" y="3401808"/>
            <a:ext cx="1219047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82F771-20A2-E262-87D0-86E3C61231D9}"/>
              </a:ext>
            </a:extLst>
          </p:cNvPr>
          <p:cNvSpPr/>
          <p:nvPr/>
        </p:nvSpPr>
        <p:spPr bwMode="white">
          <a:xfrm>
            <a:off x="10758095" y="3411336"/>
            <a:ext cx="657142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7D54C3-CE9B-04FB-FC45-FC2B97EE88A0}"/>
              </a:ext>
            </a:extLst>
          </p:cNvPr>
          <p:cNvSpPr/>
          <p:nvPr/>
        </p:nvSpPr>
        <p:spPr bwMode="white">
          <a:xfrm>
            <a:off x="1234285" y="3897298"/>
            <a:ext cx="628571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18C379-89F3-4F7E-E69F-44210503F375}"/>
              </a:ext>
            </a:extLst>
          </p:cNvPr>
          <p:cNvSpPr/>
          <p:nvPr/>
        </p:nvSpPr>
        <p:spPr bwMode="white">
          <a:xfrm>
            <a:off x="7139047" y="3897298"/>
            <a:ext cx="1190476" cy="2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B72409-D797-0D7D-32FD-6C1F2B05E4BB}"/>
              </a:ext>
            </a:extLst>
          </p:cNvPr>
          <p:cNvSpPr/>
          <p:nvPr/>
        </p:nvSpPr>
        <p:spPr bwMode="white">
          <a:xfrm>
            <a:off x="2630473" y="1988841"/>
            <a:ext cx="504056" cy="7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B72409-D797-0D7D-32FD-6C1F2B05E4BB}"/>
              </a:ext>
            </a:extLst>
          </p:cNvPr>
          <p:cNvSpPr/>
          <p:nvPr/>
        </p:nvSpPr>
        <p:spPr bwMode="white">
          <a:xfrm>
            <a:off x="4292134" y="2024844"/>
            <a:ext cx="752868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B72409-D797-0D7D-32FD-6C1F2B05E4BB}"/>
              </a:ext>
            </a:extLst>
          </p:cNvPr>
          <p:cNvSpPr/>
          <p:nvPr/>
        </p:nvSpPr>
        <p:spPr bwMode="white">
          <a:xfrm>
            <a:off x="7392144" y="2010576"/>
            <a:ext cx="504056" cy="7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B72409-D797-0D7D-32FD-6C1F2B05E4BB}"/>
              </a:ext>
            </a:extLst>
          </p:cNvPr>
          <p:cNvSpPr/>
          <p:nvPr/>
        </p:nvSpPr>
        <p:spPr bwMode="white">
          <a:xfrm>
            <a:off x="10541818" y="2007716"/>
            <a:ext cx="504056" cy="7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B72409-D797-0D7D-32FD-6C1F2B05E4BB}"/>
              </a:ext>
            </a:extLst>
          </p:cNvPr>
          <p:cNvSpPr/>
          <p:nvPr/>
        </p:nvSpPr>
        <p:spPr bwMode="white">
          <a:xfrm>
            <a:off x="1534066" y="2492896"/>
            <a:ext cx="504056" cy="7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B72409-D797-0D7D-32FD-6C1F2B05E4BB}"/>
              </a:ext>
            </a:extLst>
          </p:cNvPr>
          <p:cNvSpPr/>
          <p:nvPr/>
        </p:nvSpPr>
        <p:spPr bwMode="white">
          <a:xfrm>
            <a:off x="4544162" y="2528899"/>
            <a:ext cx="504056" cy="7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B72409-D797-0D7D-32FD-6C1F2B05E4BB}"/>
              </a:ext>
            </a:extLst>
          </p:cNvPr>
          <p:cNvSpPr/>
          <p:nvPr/>
        </p:nvSpPr>
        <p:spPr bwMode="white">
          <a:xfrm>
            <a:off x="7482257" y="2528898"/>
            <a:ext cx="504056" cy="7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04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C8753-6E2C-484A-5ECF-A86DC2761C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8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C92A6-D0C2-89EC-A350-662645A9F0F1}"/>
              </a:ext>
            </a:extLst>
          </p:cNvPr>
          <p:cNvSpPr/>
          <p:nvPr/>
        </p:nvSpPr>
        <p:spPr bwMode="white">
          <a:xfrm>
            <a:off x="5053333" y="1708275"/>
            <a:ext cx="2152380" cy="28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B646D7-3021-2A70-8216-271E39AAC037}"/>
              </a:ext>
            </a:extLst>
          </p:cNvPr>
          <p:cNvSpPr/>
          <p:nvPr/>
        </p:nvSpPr>
        <p:spPr bwMode="white">
          <a:xfrm>
            <a:off x="5834285" y="2224624"/>
            <a:ext cx="1495238" cy="25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12B7F2-E842-BCC4-90CF-C61AC62FD55C}"/>
              </a:ext>
            </a:extLst>
          </p:cNvPr>
          <p:cNvSpPr/>
          <p:nvPr/>
        </p:nvSpPr>
        <p:spPr bwMode="white">
          <a:xfrm>
            <a:off x="4043809" y="2721849"/>
            <a:ext cx="1514285" cy="27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648DD89-72F4-98E2-1E07-357079F297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69879"/>
            <a:ext cx="10800000" cy="3158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5D5C11-84EE-3272-DFAC-7DA33E6B475E}"/>
              </a:ext>
            </a:extLst>
          </p:cNvPr>
          <p:cNvSpPr/>
          <p:nvPr/>
        </p:nvSpPr>
        <p:spPr bwMode="white">
          <a:xfrm>
            <a:off x="4939047" y="4381648"/>
            <a:ext cx="942857" cy="28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7F1A42-E675-0AD2-7955-6ADD064B9378}"/>
              </a:ext>
            </a:extLst>
          </p:cNvPr>
          <p:cNvSpPr/>
          <p:nvPr/>
        </p:nvSpPr>
        <p:spPr bwMode="white">
          <a:xfrm>
            <a:off x="9310476" y="4639269"/>
            <a:ext cx="1971428" cy="28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D7C1E1-0DE5-E124-CFEA-7987A96D0ED1}"/>
              </a:ext>
            </a:extLst>
          </p:cNvPr>
          <p:cNvSpPr/>
          <p:nvPr/>
        </p:nvSpPr>
        <p:spPr bwMode="white">
          <a:xfrm>
            <a:off x="3415238" y="4896889"/>
            <a:ext cx="2466666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F36BA1-2EFB-847D-77DA-EA83ADA02619}"/>
              </a:ext>
            </a:extLst>
          </p:cNvPr>
          <p:cNvSpPr/>
          <p:nvPr/>
        </p:nvSpPr>
        <p:spPr bwMode="white">
          <a:xfrm>
            <a:off x="8699053" y="5144968"/>
            <a:ext cx="1228571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F78F5C-9630-2748-C5F5-399E5E6C28A8}"/>
              </a:ext>
            </a:extLst>
          </p:cNvPr>
          <p:cNvSpPr/>
          <p:nvPr/>
        </p:nvSpPr>
        <p:spPr bwMode="white">
          <a:xfrm>
            <a:off x="3415238" y="5393047"/>
            <a:ext cx="1809523" cy="2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A5AF49-0CA4-5B49-942C-BA1BDFAFEE92}"/>
              </a:ext>
            </a:extLst>
          </p:cNvPr>
          <p:cNvSpPr/>
          <p:nvPr/>
        </p:nvSpPr>
        <p:spPr bwMode="white">
          <a:xfrm>
            <a:off x="9567619" y="5641126"/>
            <a:ext cx="628571" cy="2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85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7EC68-286F-2D00-5D46-5A0DD770A3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8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24352-7451-FA01-378E-7FBBE15347DF}"/>
              </a:ext>
            </a:extLst>
          </p:cNvPr>
          <p:cNvSpPr/>
          <p:nvPr/>
        </p:nvSpPr>
        <p:spPr bwMode="white">
          <a:xfrm>
            <a:off x="6986666" y="2468579"/>
            <a:ext cx="3619046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A02769-C07B-DC89-7FFD-3C809DF10436}"/>
              </a:ext>
            </a:extLst>
          </p:cNvPr>
          <p:cNvSpPr/>
          <p:nvPr/>
        </p:nvSpPr>
        <p:spPr bwMode="white">
          <a:xfrm>
            <a:off x="3053333" y="3069117"/>
            <a:ext cx="2571428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D86619-ADD4-51B0-A6B6-F6775F9697DC}"/>
              </a:ext>
            </a:extLst>
          </p:cNvPr>
          <p:cNvSpPr/>
          <p:nvPr/>
        </p:nvSpPr>
        <p:spPr bwMode="white">
          <a:xfrm>
            <a:off x="6834285" y="3069117"/>
            <a:ext cx="3914285" cy="2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534D1B-4732-C9EB-D47C-187CD7FB123B}"/>
              </a:ext>
            </a:extLst>
          </p:cNvPr>
          <p:cNvSpPr/>
          <p:nvPr/>
        </p:nvSpPr>
        <p:spPr bwMode="white">
          <a:xfrm>
            <a:off x="5386666" y="3717317"/>
            <a:ext cx="1200000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08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B029B-0759-8FEF-369A-ECBB3A407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09FEA-77EB-38E7-5DA7-6B8E30FEAB2B}"/>
              </a:ext>
            </a:extLst>
          </p:cNvPr>
          <p:cNvSpPr/>
          <p:nvPr/>
        </p:nvSpPr>
        <p:spPr bwMode="white">
          <a:xfrm>
            <a:off x="11091428" y="1143715"/>
            <a:ext cx="323809" cy="2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D19970-FA38-D226-F67F-3DDF0386C59A}"/>
              </a:ext>
            </a:extLst>
          </p:cNvPr>
          <p:cNvSpPr/>
          <p:nvPr/>
        </p:nvSpPr>
        <p:spPr bwMode="white">
          <a:xfrm>
            <a:off x="1015238" y="1649321"/>
            <a:ext cx="1200000" cy="2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341E18-CBBA-03ED-C856-B58DAAEC0B46}"/>
              </a:ext>
            </a:extLst>
          </p:cNvPr>
          <p:cNvSpPr/>
          <p:nvPr/>
        </p:nvSpPr>
        <p:spPr bwMode="white">
          <a:xfrm>
            <a:off x="6272380" y="1639781"/>
            <a:ext cx="5133333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42690B-A248-A220-4548-16075743B834}"/>
              </a:ext>
            </a:extLst>
          </p:cNvPr>
          <p:cNvSpPr/>
          <p:nvPr/>
        </p:nvSpPr>
        <p:spPr bwMode="white">
          <a:xfrm>
            <a:off x="1034285" y="2145388"/>
            <a:ext cx="5276190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765035-FB2F-C86E-D3A8-9BC0970C4364}"/>
              </a:ext>
            </a:extLst>
          </p:cNvPr>
          <p:cNvSpPr/>
          <p:nvPr/>
        </p:nvSpPr>
        <p:spPr bwMode="white">
          <a:xfrm>
            <a:off x="3900952" y="2679613"/>
            <a:ext cx="266666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78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2024-01-09T12:03:11Z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