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6A164-A644-5648-7A7C-D0542371D6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13968"/>
          <a:stretch/>
        </p:blipFill>
        <p:spPr>
          <a:xfrm>
            <a:off x="2910342" y="2348880"/>
            <a:ext cx="6371316" cy="1855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0ECAD-3882-7F62-1F23-EAA6B140CD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213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F53BE-E22E-98FD-D20B-31551D373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718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CD4AC-A37E-7662-2352-1994371C0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988B6-2916-0FDF-A91D-8B943BE386E1}"/>
              </a:ext>
            </a:extLst>
          </p:cNvPr>
          <p:cNvSpPr/>
          <p:nvPr/>
        </p:nvSpPr>
        <p:spPr bwMode="white">
          <a:xfrm>
            <a:off x="6881904" y="2916052"/>
            <a:ext cx="4542857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8023C0-AA8D-60F8-4616-CFAC3ABBEB3E}"/>
              </a:ext>
            </a:extLst>
          </p:cNvPr>
          <p:cNvSpPr/>
          <p:nvPr/>
        </p:nvSpPr>
        <p:spPr bwMode="white">
          <a:xfrm>
            <a:off x="681904" y="3373476"/>
            <a:ext cx="3942857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54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483F7-0E75-7BEC-57A6-9550E9CED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83B647-802B-547D-027F-985A6426F5BD}"/>
              </a:ext>
            </a:extLst>
          </p:cNvPr>
          <p:cNvSpPr/>
          <p:nvPr/>
        </p:nvSpPr>
        <p:spPr bwMode="white">
          <a:xfrm>
            <a:off x="3634285" y="2220222"/>
            <a:ext cx="295238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49F2F0-6C9A-5342-56A9-E47DDEEDA78F}"/>
              </a:ext>
            </a:extLst>
          </p:cNvPr>
          <p:cNvSpPr/>
          <p:nvPr/>
        </p:nvSpPr>
        <p:spPr bwMode="white">
          <a:xfrm>
            <a:off x="6034285" y="2410790"/>
            <a:ext cx="1609523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90E70B-0314-E55A-7EA7-36F0C194307E}"/>
              </a:ext>
            </a:extLst>
          </p:cNvPr>
          <p:cNvSpPr/>
          <p:nvPr/>
        </p:nvSpPr>
        <p:spPr bwMode="white">
          <a:xfrm>
            <a:off x="9986666" y="2410790"/>
            <a:ext cx="1323809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C4D646-FAEA-B2C3-1768-4161C720A22F}"/>
              </a:ext>
            </a:extLst>
          </p:cNvPr>
          <p:cNvSpPr/>
          <p:nvPr/>
        </p:nvSpPr>
        <p:spPr bwMode="white">
          <a:xfrm>
            <a:off x="1110476" y="2639472"/>
            <a:ext cx="2828571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8A0131-FA61-4903-C64D-1BC0D6A44298}"/>
              </a:ext>
            </a:extLst>
          </p:cNvPr>
          <p:cNvSpPr/>
          <p:nvPr/>
        </p:nvSpPr>
        <p:spPr bwMode="white">
          <a:xfrm>
            <a:off x="7491428" y="2868154"/>
            <a:ext cx="657142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1E5330-A6E5-6607-FF91-3B3324ECE40D}"/>
              </a:ext>
            </a:extLst>
          </p:cNvPr>
          <p:cNvSpPr/>
          <p:nvPr/>
        </p:nvSpPr>
        <p:spPr bwMode="white">
          <a:xfrm>
            <a:off x="8339047" y="2780928"/>
            <a:ext cx="342857" cy="35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F2B167-5349-F39D-8A43-88A38305EB4E}"/>
              </a:ext>
            </a:extLst>
          </p:cNvPr>
          <p:cNvSpPr/>
          <p:nvPr/>
        </p:nvSpPr>
        <p:spPr bwMode="white">
          <a:xfrm>
            <a:off x="10358095" y="2868154"/>
            <a:ext cx="952380" cy="2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D450B7-6CF3-7FAE-3E50-37F89FB55928}"/>
              </a:ext>
            </a:extLst>
          </p:cNvPr>
          <p:cNvSpPr/>
          <p:nvPr/>
        </p:nvSpPr>
        <p:spPr bwMode="white">
          <a:xfrm>
            <a:off x="1110476" y="3096836"/>
            <a:ext cx="314285" cy="2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525938-C376-770F-7526-EE639409D847}"/>
              </a:ext>
            </a:extLst>
          </p:cNvPr>
          <p:cNvSpPr/>
          <p:nvPr/>
        </p:nvSpPr>
        <p:spPr bwMode="white">
          <a:xfrm>
            <a:off x="4158095" y="3315990"/>
            <a:ext cx="2695238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1172F2-64CE-BFE3-150D-868F3F691D17}"/>
              </a:ext>
            </a:extLst>
          </p:cNvPr>
          <p:cNvSpPr/>
          <p:nvPr/>
        </p:nvSpPr>
        <p:spPr bwMode="white">
          <a:xfrm>
            <a:off x="8329523" y="3315990"/>
            <a:ext cx="352380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C180631D-F02C-D8EB-F621-F8FF210194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48" y="4017299"/>
            <a:ext cx="10800000" cy="1871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A6C6FB-F2EC-3195-5502-29CEC8503886}"/>
              </a:ext>
            </a:extLst>
          </p:cNvPr>
          <p:cNvSpPr/>
          <p:nvPr/>
        </p:nvSpPr>
        <p:spPr bwMode="white">
          <a:xfrm>
            <a:off x="5968067" y="4150991"/>
            <a:ext cx="647619" cy="2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02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10E72-8AB6-1F98-3524-FBF793199F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1104ED2-6C0D-B2CF-AE73-A72BF80328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76305"/>
            <a:ext cx="10800000" cy="348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139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4DFE9-D441-718A-2395-F8D5A49448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E09BE9-6D64-76F0-33E3-9DF60CC21B4A}"/>
              </a:ext>
            </a:extLst>
          </p:cNvPr>
          <p:cNvSpPr/>
          <p:nvPr/>
        </p:nvSpPr>
        <p:spPr bwMode="white">
          <a:xfrm>
            <a:off x="10700952" y="1649973"/>
            <a:ext cx="209523" cy="1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0CA460-050D-25B9-75E4-36030B536AA0}"/>
              </a:ext>
            </a:extLst>
          </p:cNvPr>
          <p:cNvSpPr/>
          <p:nvPr/>
        </p:nvSpPr>
        <p:spPr bwMode="white">
          <a:xfrm>
            <a:off x="10700952" y="2146516"/>
            <a:ext cx="209523" cy="1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252CF3-4DDB-7EB1-45F0-09B8D2BFE238}"/>
              </a:ext>
            </a:extLst>
          </p:cNvPr>
          <p:cNvSpPr/>
          <p:nvPr/>
        </p:nvSpPr>
        <p:spPr bwMode="white">
          <a:xfrm>
            <a:off x="10700952" y="2652609"/>
            <a:ext cx="209523" cy="1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C9824A-8735-3DFD-5141-1A814D2F0A77}"/>
              </a:ext>
            </a:extLst>
          </p:cNvPr>
          <p:cNvSpPr/>
          <p:nvPr/>
        </p:nvSpPr>
        <p:spPr bwMode="white">
          <a:xfrm>
            <a:off x="10634285" y="3091859"/>
            <a:ext cx="304761" cy="2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4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8BCD6-ECFE-9731-AD29-B92E4CB809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580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5EED6-7D3E-8B9C-CD1D-99A99AE9BE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7DE6C1-024E-7910-766F-4B8A53041B53}"/>
              </a:ext>
            </a:extLst>
          </p:cNvPr>
          <p:cNvSpPr/>
          <p:nvPr/>
        </p:nvSpPr>
        <p:spPr bwMode="white">
          <a:xfrm>
            <a:off x="4224761" y="1621107"/>
            <a:ext cx="219047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E8D1BF-7A40-A343-82AE-537A91DDB171}"/>
              </a:ext>
            </a:extLst>
          </p:cNvPr>
          <p:cNvSpPr/>
          <p:nvPr/>
        </p:nvSpPr>
        <p:spPr bwMode="white">
          <a:xfrm>
            <a:off x="3777142" y="2623405"/>
            <a:ext cx="219047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B7C79D7-72FB-5B2C-E96A-10065F63DD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4935"/>
            <a:ext cx="10800000" cy="252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BFEFB7-3C58-E92A-BAD9-28415A6B5C20}"/>
              </a:ext>
            </a:extLst>
          </p:cNvPr>
          <p:cNvSpPr/>
          <p:nvPr/>
        </p:nvSpPr>
        <p:spPr bwMode="white">
          <a:xfrm>
            <a:off x="5215238" y="3577483"/>
            <a:ext cx="5428571" cy="286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0181A2-7452-B8D1-0861-AA2573D3A13A}"/>
              </a:ext>
            </a:extLst>
          </p:cNvPr>
          <p:cNvSpPr/>
          <p:nvPr/>
        </p:nvSpPr>
        <p:spPr bwMode="white">
          <a:xfrm>
            <a:off x="1910476" y="4073266"/>
            <a:ext cx="4104761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5EC6CC-D7D2-5DDB-4990-EF5789A9567F}"/>
              </a:ext>
            </a:extLst>
          </p:cNvPr>
          <p:cNvSpPr/>
          <p:nvPr/>
        </p:nvSpPr>
        <p:spPr bwMode="white">
          <a:xfrm>
            <a:off x="9996190" y="4101869"/>
            <a:ext cx="276190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4F68B7-64AD-D2A7-7AB8-7ED20169DD32}"/>
              </a:ext>
            </a:extLst>
          </p:cNvPr>
          <p:cNvSpPr/>
          <p:nvPr/>
        </p:nvSpPr>
        <p:spPr bwMode="white">
          <a:xfrm>
            <a:off x="6862857" y="5570150"/>
            <a:ext cx="1971428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20021F-87B0-E4B7-AEC5-0BD94080672C}"/>
              </a:ext>
            </a:extLst>
          </p:cNvPr>
          <p:cNvSpPr/>
          <p:nvPr/>
        </p:nvSpPr>
        <p:spPr bwMode="white">
          <a:xfrm>
            <a:off x="9586666" y="5570150"/>
            <a:ext cx="1219047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30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2024-01-09T12:19:07Z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