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4DBD75-10BF-B9F8-2FD1-08E13664358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40115"/>
          <a:stretch/>
        </p:blipFill>
        <p:spPr>
          <a:xfrm>
            <a:off x="3796836" y="2852936"/>
            <a:ext cx="4598328" cy="855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8BACAB-920A-92CA-3F91-B4E8C66AAD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4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5733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9250A8-71B2-6C0F-9CCC-07DEB45A2E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5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368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51AF15-EC70-DD8A-17FA-A24EB5699C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0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0032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BB02EF-A1B8-510B-75F6-526D635237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5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037BE7-6E9A-C5E4-9361-BBC307824C61}"/>
              </a:ext>
            </a:extLst>
          </p:cNvPr>
          <p:cNvSpPr/>
          <p:nvPr/>
        </p:nvSpPr>
        <p:spPr bwMode="white">
          <a:xfrm>
            <a:off x="3100952" y="2372053"/>
            <a:ext cx="1552380" cy="29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185D87-D301-4EF8-EAB8-FBA09A77FC07}"/>
              </a:ext>
            </a:extLst>
          </p:cNvPr>
          <p:cNvSpPr/>
          <p:nvPr/>
        </p:nvSpPr>
        <p:spPr bwMode="white">
          <a:xfrm>
            <a:off x="4967619" y="2819689"/>
            <a:ext cx="5866665" cy="28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CCCD49-1C83-A2F2-9EE6-BB31B7DB9821}"/>
              </a:ext>
            </a:extLst>
          </p:cNvPr>
          <p:cNvSpPr/>
          <p:nvPr/>
        </p:nvSpPr>
        <p:spPr bwMode="white">
          <a:xfrm>
            <a:off x="6158095" y="3295898"/>
            <a:ext cx="266666" cy="21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20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B04A58-03BA-8775-959B-FECE0F31B3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CC92C0-1E17-CE79-AC82-A24D052F364F}"/>
              </a:ext>
            </a:extLst>
          </p:cNvPr>
          <p:cNvSpPr/>
          <p:nvPr/>
        </p:nvSpPr>
        <p:spPr bwMode="white">
          <a:xfrm>
            <a:off x="8072380" y="1736394"/>
            <a:ext cx="619047" cy="27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AEE4BA-AC82-B6B3-0A5C-3BFA7A5C6354}"/>
              </a:ext>
            </a:extLst>
          </p:cNvPr>
          <p:cNvSpPr/>
          <p:nvPr/>
        </p:nvSpPr>
        <p:spPr bwMode="white">
          <a:xfrm>
            <a:off x="10862857" y="1755504"/>
            <a:ext cx="333333" cy="23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212D18-0675-4DE2-7F2C-0933B012060E}"/>
              </a:ext>
            </a:extLst>
          </p:cNvPr>
          <p:cNvSpPr/>
          <p:nvPr/>
        </p:nvSpPr>
        <p:spPr bwMode="white">
          <a:xfrm>
            <a:off x="3805714" y="2185476"/>
            <a:ext cx="619047" cy="26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8D33CB-5E04-C88F-807F-98C4CBC962DA}"/>
              </a:ext>
            </a:extLst>
          </p:cNvPr>
          <p:cNvSpPr/>
          <p:nvPr/>
        </p:nvSpPr>
        <p:spPr bwMode="white">
          <a:xfrm>
            <a:off x="5824761" y="2185476"/>
            <a:ext cx="571428" cy="27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34D890-6BD3-E289-733F-74A262DD1003}"/>
              </a:ext>
            </a:extLst>
          </p:cNvPr>
          <p:cNvSpPr/>
          <p:nvPr/>
        </p:nvSpPr>
        <p:spPr bwMode="white">
          <a:xfrm>
            <a:off x="7129523" y="2185476"/>
            <a:ext cx="1257142" cy="27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121FF16-5F7B-EDD6-25D1-F6E8D6126CFA}"/>
              </a:ext>
            </a:extLst>
          </p:cNvPr>
          <p:cNvSpPr/>
          <p:nvPr/>
        </p:nvSpPr>
        <p:spPr bwMode="white">
          <a:xfrm>
            <a:off x="9377142" y="2185476"/>
            <a:ext cx="1771429" cy="26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AD06641-9E3E-C363-FFCE-132CEFFAA6D9}"/>
              </a:ext>
            </a:extLst>
          </p:cNvPr>
          <p:cNvSpPr/>
          <p:nvPr/>
        </p:nvSpPr>
        <p:spPr bwMode="white">
          <a:xfrm>
            <a:off x="3472380" y="2625003"/>
            <a:ext cx="2952380" cy="286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B7B60CD-FB4F-41A9-C5C5-2F336699C0F6}"/>
              </a:ext>
            </a:extLst>
          </p:cNvPr>
          <p:cNvSpPr/>
          <p:nvPr/>
        </p:nvSpPr>
        <p:spPr bwMode="white">
          <a:xfrm>
            <a:off x="9386666" y="2644113"/>
            <a:ext cx="628571" cy="25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7E5BD52-8C1E-6910-2CF2-04E8705266D0}"/>
              </a:ext>
            </a:extLst>
          </p:cNvPr>
          <p:cNvSpPr/>
          <p:nvPr/>
        </p:nvSpPr>
        <p:spPr bwMode="white">
          <a:xfrm>
            <a:off x="3500952" y="3083640"/>
            <a:ext cx="895238" cy="27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000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2024-01-09T12:04:31Z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