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4" r:id="rId4"/>
    <p:sldId id="333" r:id="rId5"/>
    <p:sldId id="331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BA4F43-64EA-43E8-792A-4EA2CA1415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4" b="34306"/>
          <a:stretch/>
        </p:blipFill>
        <p:spPr>
          <a:xfrm>
            <a:off x="3072318" y="2884576"/>
            <a:ext cx="6047364" cy="1088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9EB09-B57A-3A36-A2D4-F49A67C7B1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82BEA7F-0CCE-9583-1DCB-2924149D89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717032"/>
            <a:ext cx="10800000" cy="1693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1485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686D5-E046-FE0F-AE7A-4B5AD1B95A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5953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B2C036-5CDE-49D5-2F4E-1CF9C3C1EB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3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4804DE0-8948-9C98-9C36-C7CD234B2D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7032"/>
            <a:ext cx="10800000" cy="2177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7711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E9309E-A89E-3DA0-9C6A-1B61B8BB08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0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FB24F38-027B-0FFC-0C09-B5223F952B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36" y="3242828"/>
            <a:ext cx="10800000" cy="2669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331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4F9A58-3EDA-C180-D669-FBE1E44E80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6965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5D8CF-78EF-E536-4591-79AA41838D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9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90869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FE5CA3-EF64-0F1A-C407-3D2D24DCA9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D28183F-8A8F-EF5A-2408-0800CED200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15487"/>
            <a:ext cx="10800000" cy="2224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5877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F9C14E-D168-1F80-9194-EEDD05D91D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5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00201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2024-01-09T12:20:10Z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