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99" autoAdjust="0"/>
    <p:restoredTop sz="94660"/>
  </p:normalViewPr>
  <p:slideViewPr>
    <p:cSldViewPr showGuides="1">
      <p:cViewPr varScale="1">
        <p:scale>
          <a:sx n="73" d="100"/>
          <a:sy n="73" d="100"/>
        </p:scale>
        <p:origin x="90" y="7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E1DD2-EAB3-3E21-4213-884BEFEA04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 b="32237"/>
          <a:stretch/>
        </p:blipFill>
        <p:spPr>
          <a:xfrm>
            <a:off x="3462818" y="3024384"/>
            <a:ext cx="5266364" cy="63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F3CB0-F3D5-F287-4D7A-D2B48961C3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57"/>
          <a:stretch/>
        </p:blipFill>
        <p:spPr>
          <a:xfrm>
            <a:off x="695400" y="3055008"/>
            <a:ext cx="10800000" cy="1409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ACA455-CD0D-DE59-C200-C605CE5BCD79}"/>
              </a:ext>
            </a:extLst>
          </p:cNvPr>
          <p:cNvSpPr/>
          <p:nvPr/>
        </p:nvSpPr>
        <p:spPr bwMode="white">
          <a:xfrm>
            <a:off x="9733495" y="3682739"/>
            <a:ext cx="1228571" cy="2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31749D-EED1-E2FD-217F-79D743AD4951}"/>
              </a:ext>
            </a:extLst>
          </p:cNvPr>
          <p:cNvSpPr/>
          <p:nvPr/>
        </p:nvSpPr>
        <p:spPr bwMode="white">
          <a:xfrm>
            <a:off x="9733495" y="4102440"/>
            <a:ext cx="1238095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013544"/>
            <a:ext cx="10800000" cy="2041464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959021" y="1720244"/>
            <a:ext cx="360040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456040" y="1681056"/>
            <a:ext cx="7200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219656" y="1681756"/>
            <a:ext cx="25624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423592" y="2172047"/>
            <a:ext cx="25624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20136" y="2172047"/>
            <a:ext cx="25624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880312" y="2257942"/>
            <a:ext cx="25624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39816" y="2601091"/>
            <a:ext cx="25624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16080" y="2589634"/>
            <a:ext cx="256248" cy="28803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96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AFFF5-A69A-08A7-B193-3A5FBC3BA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DAB7D-CC9B-EAA5-4470-49F8B03FAE55}"/>
              </a:ext>
            </a:extLst>
          </p:cNvPr>
          <p:cNvSpPr/>
          <p:nvPr/>
        </p:nvSpPr>
        <p:spPr bwMode="white">
          <a:xfrm>
            <a:off x="6139047" y="2058737"/>
            <a:ext cx="1209523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3106A-BCB4-A447-EB06-4BA10B6A293A}"/>
              </a:ext>
            </a:extLst>
          </p:cNvPr>
          <p:cNvSpPr/>
          <p:nvPr/>
        </p:nvSpPr>
        <p:spPr bwMode="white">
          <a:xfrm>
            <a:off x="8081904" y="2058737"/>
            <a:ext cx="1247620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FABB5F-5247-8570-A17E-F427C3C38BE3}"/>
              </a:ext>
            </a:extLst>
          </p:cNvPr>
          <p:cNvSpPr/>
          <p:nvPr/>
        </p:nvSpPr>
        <p:spPr bwMode="white">
          <a:xfrm>
            <a:off x="7577142" y="2506777"/>
            <a:ext cx="447619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0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1E805-C1D3-1ECD-9A25-E0A17D674E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13F09-8DE1-A32D-E6A3-EA0AAA1236AF}"/>
              </a:ext>
            </a:extLst>
          </p:cNvPr>
          <p:cNvSpPr/>
          <p:nvPr/>
        </p:nvSpPr>
        <p:spPr bwMode="white">
          <a:xfrm>
            <a:off x="6443809" y="2231724"/>
            <a:ext cx="914285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A22E54-67AD-72FB-BEDA-90FAF03EC461}"/>
              </a:ext>
            </a:extLst>
          </p:cNvPr>
          <p:cNvSpPr/>
          <p:nvPr/>
        </p:nvSpPr>
        <p:spPr bwMode="white">
          <a:xfrm>
            <a:off x="9986666" y="2250810"/>
            <a:ext cx="609523" cy="2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250EB2-13A8-0E3C-1DD9-8BC9D81F6FBA}"/>
              </a:ext>
            </a:extLst>
          </p:cNvPr>
          <p:cNvSpPr/>
          <p:nvPr/>
        </p:nvSpPr>
        <p:spPr bwMode="white">
          <a:xfrm>
            <a:off x="6291428" y="2785239"/>
            <a:ext cx="1228571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83B424-54C4-F70E-9EFD-CCD797EDD3AC}"/>
              </a:ext>
            </a:extLst>
          </p:cNvPr>
          <p:cNvSpPr/>
          <p:nvPr/>
        </p:nvSpPr>
        <p:spPr bwMode="white">
          <a:xfrm>
            <a:off x="9234285" y="2766152"/>
            <a:ext cx="2123809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7F6178-01B5-34D6-FB61-CF5439D4A7BA}"/>
              </a:ext>
            </a:extLst>
          </p:cNvPr>
          <p:cNvSpPr/>
          <p:nvPr/>
        </p:nvSpPr>
        <p:spPr bwMode="white">
          <a:xfrm>
            <a:off x="6110476" y="3291037"/>
            <a:ext cx="3304761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C62357-08E9-B405-3B37-E21E75243059}"/>
              </a:ext>
            </a:extLst>
          </p:cNvPr>
          <p:cNvSpPr/>
          <p:nvPr/>
        </p:nvSpPr>
        <p:spPr bwMode="white">
          <a:xfrm>
            <a:off x="6081904" y="3787292"/>
            <a:ext cx="5228572" cy="72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79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2093"/>
            <a:ext cx="11377264" cy="233709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62" y="2204864"/>
            <a:ext cx="361905" cy="35238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846" y="3176992"/>
            <a:ext cx="361905" cy="304762"/>
          </a:xfrm>
          <a:prstGeom prst="rect">
            <a:avLst/>
          </a:prstGeom>
        </p:spPr>
      </p:pic>
      <p:cxnSp>
        <p:nvCxnSpPr>
          <p:cNvPr id="42" name="直接连接符 41"/>
          <p:cNvCxnSpPr/>
          <p:nvPr/>
        </p:nvCxnSpPr>
        <p:spPr>
          <a:xfrm>
            <a:off x="1265094" y="2132856"/>
            <a:ext cx="3312368" cy="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4763342" y="2204864"/>
            <a:ext cx="360040" cy="352381"/>
          </a:xfrm>
          <a:prstGeom prst="ellipse">
            <a:avLst/>
          </a:prstGeom>
          <a:noFill/>
          <a:ln w="31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593686" y="2209108"/>
            <a:ext cx="360040" cy="352381"/>
          </a:xfrm>
          <a:prstGeom prst="ellipse">
            <a:avLst/>
          </a:prstGeom>
          <a:noFill/>
          <a:ln w="31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424030" y="2204864"/>
            <a:ext cx="360040" cy="352381"/>
          </a:xfrm>
          <a:prstGeom prst="ellipse">
            <a:avLst/>
          </a:prstGeom>
          <a:noFill/>
          <a:ln w="31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554126" y="2204864"/>
            <a:ext cx="360040" cy="352381"/>
          </a:xfrm>
          <a:prstGeom prst="ellipse">
            <a:avLst/>
          </a:prstGeom>
          <a:noFill/>
          <a:ln w="31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569350" y="2667945"/>
            <a:ext cx="720080" cy="349104"/>
          </a:xfrm>
          <a:prstGeom prst="ellipse">
            <a:avLst/>
          </a:prstGeom>
          <a:noFill/>
          <a:ln w="31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1941" y="3494508"/>
            <a:ext cx="7498009" cy="15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4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