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5" r:id="rId4"/>
    <p:sldId id="334" r:id="rId5"/>
    <p:sldId id="333" r:id="rId6"/>
    <p:sldId id="332" r:id="rId7"/>
    <p:sldId id="330" r:id="rId8"/>
    <p:sldId id="328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E5AE58-9139-5200-B443-765979BF45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4" b="45715"/>
          <a:stretch/>
        </p:blipFill>
        <p:spPr>
          <a:xfrm>
            <a:off x="2797448" y="2852936"/>
            <a:ext cx="6597104" cy="927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E5A8A5-3F41-2B70-D060-CDF170D763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7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479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0BDDEA-3BDF-2970-D75B-8D74729C6A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8389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26DD37-7336-C0DB-B0C9-9992D98DB2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9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767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2A5FA2-AC42-60BD-EF79-AE908F35D0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6168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4F351C-6AA7-E70B-9ECE-DCFDEBCA87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9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306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C96F0A-47B7-F8C3-9D11-59903B728B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0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EF95560-629E-B202-E2FE-64DAD2CD55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2976"/>
            <a:ext cx="10800000" cy="1584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137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22C7ED-2DC2-900C-9988-92280BBA8F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6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279F069-7006-2649-FB95-6A4E8B4BDE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968"/>
            <a:ext cx="10800000" cy="2154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287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9F6F39-1BBB-D047-2F0D-0B162E01EF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0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AEFC450-525D-72C0-5BBA-EC0D3C3AAE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960"/>
            <a:ext cx="10800000" cy="2208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0079C7-6E96-5600-41B0-240D8101C8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631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2024-01-09T05:11:32Z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