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4AA03-038A-1EED-30E2-B766B40F8C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 b="37121"/>
          <a:stretch/>
        </p:blipFill>
        <p:spPr>
          <a:xfrm>
            <a:off x="2957654" y="1916832"/>
            <a:ext cx="6276692" cy="71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92A4146-AA92-9418-FDE4-77DE861194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/>
        </p:blipFill>
        <p:spPr>
          <a:xfrm>
            <a:off x="4007768" y="3068960"/>
            <a:ext cx="4349668" cy="178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CFEFD-83B5-D292-7BE7-3FDBF7528A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1A938C-9A6D-2258-9827-014F8058B168}"/>
              </a:ext>
            </a:extLst>
          </p:cNvPr>
          <p:cNvSpPr/>
          <p:nvPr/>
        </p:nvSpPr>
        <p:spPr bwMode="white">
          <a:xfrm>
            <a:off x="6558095" y="1143663"/>
            <a:ext cx="238095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463C44-972D-BC24-17F4-42F1616030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12338"/>
            <a:ext cx="10800000" cy="2158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605951C-5E27-3005-4966-D70A7E3529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9160"/>
            <a:ext cx="10800000" cy="166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9552" y="3162736"/>
            <a:ext cx="1476000" cy="7731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2472" y="3162736"/>
            <a:ext cx="1494000" cy="7825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7656" y="3988408"/>
            <a:ext cx="1494000" cy="7825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1608" y="4912306"/>
            <a:ext cx="1494000" cy="7825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4328" y="4909160"/>
            <a:ext cx="1494000" cy="782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528" y="5722409"/>
            <a:ext cx="1494000" cy="78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90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BDD03-B7FF-6BCA-66DA-4FC7DC20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9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FE99B-A618-465D-96CF-C3ECCE046C3C}"/>
              </a:ext>
            </a:extLst>
          </p:cNvPr>
          <p:cNvSpPr/>
          <p:nvPr/>
        </p:nvSpPr>
        <p:spPr bwMode="white">
          <a:xfrm>
            <a:off x="3424761" y="1573536"/>
            <a:ext cx="314285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D31336-C117-B6F0-4511-B59DF006EB95}"/>
              </a:ext>
            </a:extLst>
          </p:cNvPr>
          <p:cNvSpPr/>
          <p:nvPr/>
        </p:nvSpPr>
        <p:spPr bwMode="white">
          <a:xfrm>
            <a:off x="5977142" y="1563987"/>
            <a:ext cx="314285" cy="25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A52A35-F83E-8459-5A6D-B5F2CAB385D0}"/>
              </a:ext>
            </a:extLst>
          </p:cNvPr>
          <p:cNvSpPr/>
          <p:nvPr/>
        </p:nvSpPr>
        <p:spPr bwMode="white">
          <a:xfrm>
            <a:off x="7939047" y="1573536"/>
            <a:ext cx="314285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34CCF4-2349-BD82-4053-09321B1E8358}"/>
              </a:ext>
            </a:extLst>
          </p:cNvPr>
          <p:cNvSpPr/>
          <p:nvPr/>
        </p:nvSpPr>
        <p:spPr bwMode="white">
          <a:xfrm>
            <a:off x="10186666" y="1563987"/>
            <a:ext cx="314285" cy="25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308DDE-2F69-098D-A1B2-32F0F74DCB39}"/>
              </a:ext>
            </a:extLst>
          </p:cNvPr>
          <p:cNvSpPr/>
          <p:nvPr/>
        </p:nvSpPr>
        <p:spPr bwMode="white">
          <a:xfrm>
            <a:off x="3739047" y="1945915"/>
            <a:ext cx="304761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3D1A4C-B9A8-F121-F6FE-F66ACE371582}"/>
              </a:ext>
            </a:extLst>
          </p:cNvPr>
          <p:cNvSpPr/>
          <p:nvPr/>
        </p:nvSpPr>
        <p:spPr bwMode="white">
          <a:xfrm>
            <a:off x="5691428" y="1945915"/>
            <a:ext cx="285714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D98500-9921-3A28-1CAE-68E4C4914EEA}"/>
              </a:ext>
            </a:extLst>
          </p:cNvPr>
          <p:cNvSpPr/>
          <p:nvPr/>
        </p:nvSpPr>
        <p:spPr bwMode="white">
          <a:xfrm>
            <a:off x="7939047" y="1945915"/>
            <a:ext cx="295238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69FE12-1B65-21FF-9CE9-F24990FEE9CC}"/>
              </a:ext>
            </a:extLst>
          </p:cNvPr>
          <p:cNvSpPr/>
          <p:nvPr/>
        </p:nvSpPr>
        <p:spPr bwMode="white">
          <a:xfrm>
            <a:off x="10500952" y="1945915"/>
            <a:ext cx="314285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C8FD4E-35E5-6B27-C856-850D820B8A3F}"/>
              </a:ext>
            </a:extLst>
          </p:cNvPr>
          <p:cNvSpPr/>
          <p:nvPr/>
        </p:nvSpPr>
        <p:spPr bwMode="white">
          <a:xfrm>
            <a:off x="3872380" y="2327843"/>
            <a:ext cx="638095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F81192-48D2-9C7E-3339-49B35DD15E8D}"/>
              </a:ext>
            </a:extLst>
          </p:cNvPr>
          <p:cNvSpPr/>
          <p:nvPr/>
        </p:nvSpPr>
        <p:spPr bwMode="white">
          <a:xfrm>
            <a:off x="7634285" y="2327843"/>
            <a:ext cx="638095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AE4684-3E6D-54F9-587F-899DF64B1B6A}"/>
              </a:ext>
            </a:extLst>
          </p:cNvPr>
          <p:cNvSpPr/>
          <p:nvPr/>
        </p:nvSpPr>
        <p:spPr bwMode="white">
          <a:xfrm>
            <a:off x="6158095" y="2738415"/>
            <a:ext cx="609523" cy="276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2842E0-1459-372E-86E1-0360D43D9599}"/>
              </a:ext>
            </a:extLst>
          </p:cNvPr>
          <p:cNvSpPr/>
          <p:nvPr/>
        </p:nvSpPr>
        <p:spPr bwMode="white">
          <a:xfrm>
            <a:off x="10196190" y="2738415"/>
            <a:ext cx="609523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D5B18A6F-1AB4-9A8C-6DCA-4698A6EC2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01458"/>
            <a:ext cx="10800000" cy="172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87D8891-FD1E-5384-75F9-0A1B00219108}"/>
              </a:ext>
            </a:extLst>
          </p:cNvPr>
          <p:cNvSpPr/>
          <p:nvPr/>
        </p:nvSpPr>
        <p:spPr bwMode="white">
          <a:xfrm>
            <a:off x="8062857" y="3335139"/>
            <a:ext cx="228571" cy="22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79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63DFFB-CD22-D7AE-A712-E9B2B0C004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FC2F2D-2553-6230-DF5C-2C1DF13B3353}"/>
              </a:ext>
            </a:extLst>
          </p:cNvPr>
          <p:cNvSpPr/>
          <p:nvPr/>
        </p:nvSpPr>
        <p:spPr bwMode="white">
          <a:xfrm>
            <a:off x="6796190" y="1544432"/>
            <a:ext cx="933333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60A48-B7CD-2E2D-E0A5-25D32DE55BA4}"/>
              </a:ext>
            </a:extLst>
          </p:cNvPr>
          <p:cNvSpPr/>
          <p:nvPr/>
        </p:nvSpPr>
        <p:spPr bwMode="white">
          <a:xfrm>
            <a:off x="9710476" y="1553972"/>
            <a:ext cx="933333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BF40D-B08C-CDBA-5B99-A40BDE60A0E7}"/>
              </a:ext>
            </a:extLst>
          </p:cNvPr>
          <p:cNvSpPr/>
          <p:nvPr/>
        </p:nvSpPr>
        <p:spPr bwMode="white">
          <a:xfrm>
            <a:off x="2224761" y="1935594"/>
            <a:ext cx="914285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488E61-D6FF-5440-00F5-CE139A3A7AD4}"/>
              </a:ext>
            </a:extLst>
          </p:cNvPr>
          <p:cNvSpPr/>
          <p:nvPr/>
        </p:nvSpPr>
        <p:spPr bwMode="white">
          <a:xfrm>
            <a:off x="10310476" y="2326756"/>
            <a:ext cx="638095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8487A5-0A29-7E42-C1C8-79AEDA61D3A4}"/>
              </a:ext>
            </a:extLst>
          </p:cNvPr>
          <p:cNvSpPr/>
          <p:nvPr/>
        </p:nvSpPr>
        <p:spPr bwMode="white">
          <a:xfrm>
            <a:off x="7386666" y="3500242"/>
            <a:ext cx="4038096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8909-03D8-F727-1994-FA722BD0F57C}"/>
              </a:ext>
            </a:extLst>
          </p:cNvPr>
          <p:cNvSpPr/>
          <p:nvPr/>
        </p:nvSpPr>
        <p:spPr bwMode="white">
          <a:xfrm>
            <a:off x="1453333" y="3891403"/>
            <a:ext cx="3800000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3DE9C16-4283-3AA9-0DC4-5B640E33C2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89211"/>
            <a:ext cx="10800000" cy="1143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AA0194-7D44-8AAD-F95D-2E090AE3CE23}"/>
              </a:ext>
            </a:extLst>
          </p:cNvPr>
          <p:cNvSpPr/>
          <p:nvPr/>
        </p:nvSpPr>
        <p:spPr bwMode="white">
          <a:xfrm>
            <a:off x="8710476" y="4465421"/>
            <a:ext cx="276190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16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