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4D07C-E445-F92C-4BE3-99D1DE5D4E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35232"/>
          <a:stretch/>
        </p:blipFill>
        <p:spPr>
          <a:xfrm>
            <a:off x="2722470" y="1772816"/>
            <a:ext cx="6747060" cy="76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DF31176-0A6B-26CF-C872-ED60584CAE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2769546" y="3140968"/>
            <a:ext cx="6652908" cy="155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0000" cy="238834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287688" y="202077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40216" y="199914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79576" y="24208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7087" y="24208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27047" y="290373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64352" y="290373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64224" y="341752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67007" y="338658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96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AD7ED-C5FF-858B-A38B-CD202A7569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92" y="1546744"/>
            <a:ext cx="1494000" cy="7740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648" y="2367304"/>
            <a:ext cx="1494000" cy="774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272" y="2371579"/>
            <a:ext cx="1494000" cy="7740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0752" y="2367304"/>
            <a:ext cx="1494000" cy="774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504" y="3194309"/>
            <a:ext cx="1494000" cy="7740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128" y="3194308"/>
            <a:ext cx="1494000" cy="7740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744" y="4029419"/>
            <a:ext cx="1494000" cy="774001"/>
          </a:xfrm>
          <a:prstGeom prst="rect">
            <a:avLst/>
          </a:prstGeom>
        </p:spPr>
      </p:pic>
      <p:pic>
        <p:nvPicPr>
          <p:cNvPr id="24" name="img_16777215">
            <a:extLst>
              <a:ext uri="{FF2B5EF4-FFF2-40B4-BE49-F238E27FC236}">
                <a16:creationId xmlns:a16="http://schemas.microsoft.com/office/drawing/2014/main" id="{0CC4326F-6E91-EE57-10D0-6020730362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7471"/>
            <a:ext cx="10800000" cy="152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08B7ECB-EBF4-470B-E0A2-000870744AE3}"/>
              </a:ext>
            </a:extLst>
          </p:cNvPr>
          <p:cNvSpPr/>
          <p:nvPr/>
        </p:nvSpPr>
        <p:spPr bwMode="white">
          <a:xfrm>
            <a:off x="4691428" y="5955318"/>
            <a:ext cx="352380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5A6FDF2-E0DE-B03F-EF89-043B595D785C}"/>
              </a:ext>
            </a:extLst>
          </p:cNvPr>
          <p:cNvSpPr/>
          <p:nvPr/>
        </p:nvSpPr>
        <p:spPr bwMode="white">
          <a:xfrm>
            <a:off x="8291428" y="5955318"/>
            <a:ext cx="352380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1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979DA-115A-D01A-7521-58B512B1C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46332-C3F9-867B-5DFA-3C26EF932F3B}"/>
              </a:ext>
            </a:extLst>
          </p:cNvPr>
          <p:cNvSpPr/>
          <p:nvPr/>
        </p:nvSpPr>
        <p:spPr bwMode="white">
          <a:xfrm>
            <a:off x="1300952" y="1925406"/>
            <a:ext cx="6038095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E2F93D-D475-0C90-94C0-6ECF723DBB2A}"/>
              </a:ext>
            </a:extLst>
          </p:cNvPr>
          <p:cNvSpPr/>
          <p:nvPr/>
        </p:nvSpPr>
        <p:spPr bwMode="white">
          <a:xfrm>
            <a:off x="9148571" y="2306768"/>
            <a:ext cx="914285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78BEC-A4AF-52C8-4ECF-ACD405CABECA}"/>
              </a:ext>
            </a:extLst>
          </p:cNvPr>
          <p:cNvSpPr/>
          <p:nvPr/>
        </p:nvSpPr>
        <p:spPr bwMode="white">
          <a:xfrm>
            <a:off x="2062857" y="3107629"/>
            <a:ext cx="1942857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213C64-D9A2-ADD9-D3AA-138C80889B04}"/>
              </a:ext>
            </a:extLst>
          </p:cNvPr>
          <p:cNvSpPr/>
          <p:nvPr/>
        </p:nvSpPr>
        <p:spPr bwMode="white">
          <a:xfrm>
            <a:off x="7472380" y="3107629"/>
            <a:ext cx="1190477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2D32CA-8BE6-D4CA-0F0B-2F2EF964495A}"/>
              </a:ext>
            </a:extLst>
          </p:cNvPr>
          <p:cNvSpPr/>
          <p:nvPr/>
        </p:nvSpPr>
        <p:spPr bwMode="white">
          <a:xfrm>
            <a:off x="2900952" y="3908490"/>
            <a:ext cx="638095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4415A3-BC29-1700-51A3-9C83B09EF9FE}"/>
              </a:ext>
            </a:extLst>
          </p:cNvPr>
          <p:cNvSpPr/>
          <p:nvPr/>
        </p:nvSpPr>
        <p:spPr bwMode="white">
          <a:xfrm>
            <a:off x="9424761" y="3927558"/>
            <a:ext cx="23809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3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6F533-1923-1A43-EE91-908C442CF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E66CB-1EAF-0A6C-92A8-CC1A88603073}"/>
              </a:ext>
            </a:extLst>
          </p:cNvPr>
          <p:cNvSpPr/>
          <p:nvPr/>
        </p:nvSpPr>
        <p:spPr bwMode="white">
          <a:xfrm>
            <a:off x="4539047" y="2020034"/>
            <a:ext cx="1247619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83E070-7AAB-983F-4A87-89A6C33358BB}"/>
              </a:ext>
            </a:extLst>
          </p:cNvPr>
          <p:cNvSpPr/>
          <p:nvPr/>
        </p:nvSpPr>
        <p:spPr bwMode="white">
          <a:xfrm>
            <a:off x="7520000" y="2020034"/>
            <a:ext cx="3323809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B6108B-350F-B15B-172D-083CC0332552}"/>
              </a:ext>
            </a:extLst>
          </p:cNvPr>
          <p:cNvSpPr/>
          <p:nvPr/>
        </p:nvSpPr>
        <p:spPr bwMode="white">
          <a:xfrm>
            <a:off x="4567619" y="2382082"/>
            <a:ext cx="1219047" cy="2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C1C1FE-BE47-8276-C7E1-419E38952116}"/>
              </a:ext>
            </a:extLst>
          </p:cNvPr>
          <p:cNvSpPr/>
          <p:nvPr/>
        </p:nvSpPr>
        <p:spPr bwMode="white">
          <a:xfrm>
            <a:off x="8053333" y="2391610"/>
            <a:ext cx="2247620" cy="2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DD5C4-5CB7-A204-0760-50B514763291}"/>
              </a:ext>
            </a:extLst>
          </p:cNvPr>
          <p:cNvSpPr/>
          <p:nvPr/>
        </p:nvSpPr>
        <p:spPr bwMode="white">
          <a:xfrm>
            <a:off x="4262857" y="2753658"/>
            <a:ext cx="1790476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8F3D7C-D0BF-0D3E-CF7F-6CAEC2F7FEEA}"/>
              </a:ext>
            </a:extLst>
          </p:cNvPr>
          <p:cNvSpPr/>
          <p:nvPr/>
        </p:nvSpPr>
        <p:spPr bwMode="white">
          <a:xfrm>
            <a:off x="8034285" y="2763186"/>
            <a:ext cx="2295238" cy="2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4F89C2-1229-69D8-3020-BAC88DF71D48}"/>
              </a:ext>
            </a:extLst>
          </p:cNvPr>
          <p:cNvSpPr/>
          <p:nvPr/>
        </p:nvSpPr>
        <p:spPr bwMode="white">
          <a:xfrm>
            <a:off x="3948571" y="3115706"/>
            <a:ext cx="2438095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A94ADC-3EE5-2049-8FCA-017C50E8B41C}"/>
              </a:ext>
            </a:extLst>
          </p:cNvPr>
          <p:cNvSpPr/>
          <p:nvPr/>
        </p:nvSpPr>
        <p:spPr bwMode="white">
          <a:xfrm>
            <a:off x="7453333" y="3115706"/>
            <a:ext cx="3476190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6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