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8BBA76-15D9-4E0B-9196-50F6688467B5}" type="datetimeFigureOut">
              <a:rPr lang="zh-CN" altLang="en-US" smtClean="0"/>
              <a:t>2024/1/10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E933A-5029-45A1-91CB-45E04E694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886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933A-5029-45A1-91CB-45E04E694E3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690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9912C-2D7F-EFEF-EA62-450EE95FD7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8132"/>
          <a:stretch/>
        </p:blipFill>
        <p:spPr>
          <a:xfrm>
            <a:off x="4920168" y="2276872"/>
            <a:ext cx="2351664" cy="2157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>
            <a:extLst>
              <a:ext uri="{FF2B5EF4-FFF2-40B4-BE49-F238E27FC236}">
                <a16:creationId xmlns:a16="http://schemas.microsoft.com/office/drawing/2014/main" id="{1A38DC0F-D19A-CCE8-F731-8789B22A59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12" y="2806543"/>
            <a:ext cx="10800000" cy="315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7664" y="3408904"/>
            <a:ext cx="1458000" cy="75534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5664" y="4255515"/>
            <a:ext cx="1458000" cy="75534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8016" y="4261674"/>
            <a:ext cx="756000" cy="7472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8636" y="5116263"/>
            <a:ext cx="1458000" cy="75534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6776" y="5134119"/>
            <a:ext cx="1458000" cy="7553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408" y="1070003"/>
            <a:ext cx="10800000" cy="1690909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351584" y="1983081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50371" y="1983065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24392" y="1983065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43672" y="242701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55371" y="245282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848528" y="245282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5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3ED86-5E42-E625-BE2C-60DE152CFF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31C05-5475-2DD5-B1E4-5E0EA0C0B064}"/>
              </a:ext>
            </a:extLst>
          </p:cNvPr>
          <p:cNvSpPr/>
          <p:nvPr/>
        </p:nvSpPr>
        <p:spPr bwMode="white">
          <a:xfrm>
            <a:off x="8424761" y="1610885"/>
            <a:ext cx="628571" cy="2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95E599-AFE9-CE37-A53F-BA9EE0B31CF5}"/>
              </a:ext>
            </a:extLst>
          </p:cNvPr>
          <p:cNvSpPr/>
          <p:nvPr/>
        </p:nvSpPr>
        <p:spPr bwMode="white">
          <a:xfrm>
            <a:off x="6148571" y="2049524"/>
            <a:ext cx="609523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AC8EB9-3226-98C7-65BC-BBF8EBE865D3}"/>
              </a:ext>
            </a:extLst>
          </p:cNvPr>
          <p:cNvSpPr/>
          <p:nvPr/>
        </p:nvSpPr>
        <p:spPr bwMode="white">
          <a:xfrm>
            <a:off x="4405714" y="2488162"/>
            <a:ext cx="628571" cy="2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D148EF-8150-138A-BD38-F16E3C07B1AA}"/>
              </a:ext>
            </a:extLst>
          </p:cNvPr>
          <p:cNvSpPr/>
          <p:nvPr/>
        </p:nvSpPr>
        <p:spPr bwMode="white">
          <a:xfrm>
            <a:off x="10805714" y="2507233"/>
            <a:ext cx="314285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17EBD3-BD27-A70E-FDDD-4778D5CB3CD5}"/>
              </a:ext>
            </a:extLst>
          </p:cNvPr>
          <p:cNvSpPr/>
          <p:nvPr/>
        </p:nvSpPr>
        <p:spPr bwMode="white">
          <a:xfrm>
            <a:off x="3415238" y="2936335"/>
            <a:ext cx="257142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245BC9-331E-9A53-6BD0-D51CE2B8C63D}"/>
              </a:ext>
            </a:extLst>
          </p:cNvPr>
          <p:cNvSpPr/>
          <p:nvPr/>
        </p:nvSpPr>
        <p:spPr bwMode="white">
          <a:xfrm>
            <a:off x="5605714" y="3374974"/>
            <a:ext cx="638095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4DCCFE-EA15-C03D-40A5-7F266FDE6A29}"/>
              </a:ext>
            </a:extLst>
          </p:cNvPr>
          <p:cNvSpPr/>
          <p:nvPr/>
        </p:nvSpPr>
        <p:spPr bwMode="white">
          <a:xfrm>
            <a:off x="9120000" y="3384509"/>
            <a:ext cx="609523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4BA8575-A5D2-DC16-583A-69ED297AEC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64066"/>
            <a:ext cx="10800000" cy="190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2EF991-F476-F5EC-6DE1-8B5EADD5A41E}"/>
              </a:ext>
            </a:extLst>
          </p:cNvPr>
          <p:cNvSpPr/>
          <p:nvPr/>
        </p:nvSpPr>
        <p:spPr bwMode="white">
          <a:xfrm>
            <a:off x="2824761" y="4914564"/>
            <a:ext cx="1209523" cy="26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615B25-A97C-A283-68DC-E5FA3229BF86}"/>
              </a:ext>
            </a:extLst>
          </p:cNvPr>
          <p:cNvSpPr/>
          <p:nvPr/>
        </p:nvSpPr>
        <p:spPr bwMode="white">
          <a:xfrm>
            <a:off x="9481904" y="4904998"/>
            <a:ext cx="1190476" cy="26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DB5FD9-4EF4-8D59-F913-5F66956D57C1}"/>
              </a:ext>
            </a:extLst>
          </p:cNvPr>
          <p:cNvSpPr/>
          <p:nvPr/>
        </p:nvSpPr>
        <p:spPr bwMode="white">
          <a:xfrm>
            <a:off x="4148571" y="5345041"/>
            <a:ext cx="1180952" cy="25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C74559-0EEF-FA40-C4BF-DD2851DFC78C}"/>
              </a:ext>
            </a:extLst>
          </p:cNvPr>
          <p:cNvSpPr/>
          <p:nvPr/>
        </p:nvSpPr>
        <p:spPr bwMode="white">
          <a:xfrm>
            <a:off x="7815238" y="5335475"/>
            <a:ext cx="1209523" cy="28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47F44CD-5887-B9E5-30BA-C5696C147612}"/>
              </a:ext>
            </a:extLst>
          </p:cNvPr>
          <p:cNvSpPr/>
          <p:nvPr/>
        </p:nvSpPr>
        <p:spPr bwMode="white">
          <a:xfrm>
            <a:off x="8415238" y="5785084"/>
            <a:ext cx="1114285" cy="26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5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43E7F-4301-A183-EE14-C23EE9067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7ADC66-94DA-990D-480B-6A70F49A4D6A}"/>
              </a:ext>
            </a:extLst>
          </p:cNvPr>
          <p:cNvSpPr/>
          <p:nvPr/>
        </p:nvSpPr>
        <p:spPr bwMode="white">
          <a:xfrm>
            <a:off x="1424761" y="2059394"/>
            <a:ext cx="1200000" cy="27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CD02A1-D43E-DA01-8201-EC4E05F0139B}"/>
              </a:ext>
            </a:extLst>
          </p:cNvPr>
          <p:cNvSpPr/>
          <p:nvPr/>
        </p:nvSpPr>
        <p:spPr bwMode="white">
          <a:xfrm>
            <a:off x="4653333" y="2068932"/>
            <a:ext cx="619047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F2E195-A8F7-2FB9-0272-47D696862520}"/>
              </a:ext>
            </a:extLst>
          </p:cNvPr>
          <p:cNvSpPr/>
          <p:nvPr/>
        </p:nvSpPr>
        <p:spPr bwMode="white">
          <a:xfrm>
            <a:off x="6996190" y="2059394"/>
            <a:ext cx="1180952" cy="25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C095A2-84E9-96BF-3B98-FAAAD3006DEB}"/>
              </a:ext>
            </a:extLst>
          </p:cNvPr>
          <p:cNvSpPr/>
          <p:nvPr/>
        </p:nvSpPr>
        <p:spPr bwMode="white">
          <a:xfrm>
            <a:off x="1310476" y="2927401"/>
            <a:ext cx="3657142" cy="2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F985DD0-9481-9D5C-F5D1-113EFCC429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32943"/>
            <a:ext cx="10800000" cy="171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9BEFD8-2775-7495-0430-A860D8F9E62C}"/>
              </a:ext>
            </a:extLst>
          </p:cNvPr>
          <p:cNvSpPr/>
          <p:nvPr/>
        </p:nvSpPr>
        <p:spPr bwMode="white">
          <a:xfrm>
            <a:off x="3643809" y="3920552"/>
            <a:ext cx="609523" cy="24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AB894B-5573-1DB3-9D77-E4B06C68CD37}"/>
              </a:ext>
            </a:extLst>
          </p:cNvPr>
          <p:cNvSpPr/>
          <p:nvPr/>
        </p:nvSpPr>
        <p:spPr bwMode="white">
          <a:xfrm>
            <a:off x="7891428" y="3910991"/>
            <a:ext cx="1180952" cy="28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A5D675-6355-A0A5-B73D-696888F2E859}"/>
              </a:ext>
            </a:extLst>
          </p:cNvPr>
          <p:cNvSpPr/>
          <p:nvPr/>
        </p:nvSpPr>
        <p:spPr bwMode="white">
          <a:xfrm>
            <a:off x="3472380" y="4350796"/>
            <a:ext cx="7657142" cy="27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0801FA-56A1-843F-80DB-0387AAFAC9C4}"/>
              </a:ext>
            </a:extLst>
          </p:cNvPr>
          <p:cNvSpPr/>
          <p:nvPr/>
        </p:nvSpPr>
        <p:spPr bwMode="white">
          <a:xfrm>
            <a:off x="996190" y="4781039"/>
            <a:ext cx="1209523" cy="27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14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</Words>
  <Application>Microsoft Office PowerPoint</Application>
  <PresentationFormat>宽屏</PresentationFormat>
  <Paragraphs>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2024-01-10T15:41:19Z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