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ACF98C-DE3C-5DC7-8EAC-4333D7B21C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 b="42405"/>
          <a:stretch/>
        </p:blipFill>
        <p:spPr>
          <a:xfrm>
            <a:off x="2744576" y="3042672"/>
            <a:ext cx="6702848" cy="639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3A4B5E-C76E-C499-2DC5-DD5A1B323C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9F4794-D36D-963B-1967-F4D67AD99F35}"/>
              </a:ext>
            </a:extLst>
          </p:cNvPr>
          <p:cNvSpPr/>
          <p:nvPr/>
        </p:nvSpPr>
        <p:spPr bwMode="white">
          <a:xfrm>
            <a:off x="4186666" y="1621983"/>
            <a:ext cx="628571" cy="26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AE8B7F-FF7B-9A0F-CB54-B28CBC89AA0F}"/>
              </a:ext>
            </a:extLst>
          </p:cNvPr>
          <p:cNvSpPr/>
          <p:nvPr/>
        </p:nvSpPr>
        <p:spPr bwMode="white">
          <a:xfrm>
            <a:off x="9758095" y="1641100"/>
            <a:ext cx="838095" cy="22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9702516-B0F6-9292-AB33-34114124E2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960"/>
            <a:ext cx="10800000" cy="226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A1CACE-999B-A084-3816-AD4AC09131A7}"/>
              </a:ext>
            </a:extLst>
          </p:cNvPr>
          <p:cNvSpPr/>
          <p:nvPr/>
        </p:nvSpPr>
        <p:spPr bwMode="white">
          <a:xfrm>
            <a:off x="8586666" y="3259580"/>
            <a:ext cx="219047" cy="21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25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75340-1EE2-8AB0-5194-77DEBDD799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80DFB9-4912-F0F1-432A-6A4155C66EBA}"/>
              </a:ext>
            </a:extLst>
          </p:cNvPr>
          <p:cNvSpPr/>
          <p:nvPr/>
        </p:nvSpPr>
        <p:spPr bwMode="white">
          <a:xfrm>
            <a:off x="10624761" y="1686734"/>
            <a:ext cx="304761" cy="2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3531A0-60E5-278B-CB35-5140EC86DE18}"/>
              </a:ext>
            </a:extLst>
          </p:cNvPr>
          <p:cNvSpPr/>
          <p:nvPr/>
        </p:nvSpPr>
        <p:spPr bwMode="white">
          <a:xfrm>
            <a:off x="10624761" y="2820780"/>
            <a:ext cx="304761" cy="2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0E0E75E-BB07-3F87-DBDB-82C1ED6911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06673"/>
            <a:ext cx="10800000" cy="318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9145F2-FD48-60CD-A691-D743D4FA9BBA}"/>
              </a:ext>
            </a:extLst>
          </p:cNvPr>
          <p:cNvSpPr/>
          <p:nvPr/>
        </p:nvSpPr>
        <p:spPr bwMode="white">
          <a:xfrm>
            <a:off x="2634284" y="3975716"/>
            <a:ext cx="2093563" cy="26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C658C6-D74E-8156-4E05-DCFE614BEF9C}"/>
              </a:ext>
            </a:extLst>
          </p:cNvPr>
          <p:cNvSpPr/>
          <p:nvPr/>
        </p:nvSpPr>
        <p:spPr bwMode="white">
          <a:xfrm>
            <a:off x="8958095" y="3975716"/>
            <a:ext cx="1428571" cy="26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4F95EB-D527-64B1-A65D-9CD61C9D15CD}"/>
              </a:ext>
            </a:extLst>
          </p:cNvPr>
          <p:cNvSpPr/>
          <p:nvPr/>
        </p:nvSpPr>
        <p:spPr bwMode="white">
          <a:xfrm>
            <a:off x="1805714" y="4309964"/>
            <a:ext cx="2866666" cy="100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BD3A46-0DF0-EFA4-7BAA-02B376EBDE05}"/>
              </a:ext>
            </a:extLst>
          </p:cNvPr>
          <p:cNvSpPr/>
          <p:nvPr/>
        </p:nvSpPr>
        <p:spPr bwMode="white">
          <a:xfrm>
            <a:off x="8939047" y="4978459"/>
            <a:ext cx="1276190" cy="27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83FF4E-3BA9-EECC-273F-766883AE092C}"/>
              </a:ext>
            </a:extLst>
          </p:cNvPr>
          <p:cNvSpPr/>
          <p:nvPr/>
        </p:nvSpPr>
        <p:spPr bwMode="white">
          <a:xfrm>
            <a:off x="5939047" y="5112158"/>
            <a:ext cx="885714" cy="26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C88EDB6-6F35-B262-D86E-166BAD31A1F6}"/>
              </a:ext>
            </a:extLst>
          </p:cNvPr>
          <p:cNvSpPr/>
          <p:nvPr/>
        </p:nvSpPr>
        <p:spPr bwMode="white">
          <a:xfrm>
            <a:off x="8091428" y="5312707"/>
            <a:ext cx="2285714" cy="71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2C7766B-3A27-2D54-97B9-87ED01570EC3}"/>
              </a:ext>
            </a:extLst>
          </p:cNvPr>
          <p:cNvSpPr/>
          <p:nvPr/>
        </p:nvSpPr>
        <p:spPr bwMode="white">
          <a:xfrm>
            <a:off x="2634285" y="5752004"/>
            <a:ext cx="600000" cy="27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21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BA546D-740E-7F02-9799-C38511FAFA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014E94-38A4-3BD5-7592-047341CB290B}"/>
              </a:ext>
            </a:extLst>
          </p:cNvPr>
          <p:cNvSpPr/>
          <p:nvPr/>
        </p:nvSpPr>
        <p:spPr bwMode="white">
          <a:xfrm>
            <a:off x="1624761" y="1668316"/>
            <a:ext cx="933333" cy="28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7C1652-CBAA-D2B3-25D0-4E2C1B69D30F}"/>
              </a:ext>
            </a:extLst>
          </p:cNvPr>
          <p:cNvSpPr/>
          <p:nvPr/>
        </p:nvSpPr>
        <p:spPr bwMode="white">
          <a:xfrm>
            <a:off x="4300952" y="1677855"/>
            <a:ext cx="266666" cy="27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B59603-033B-B602-0953-E6772DB050FC}"/>
              </a:ext>
            </a:extLst>
          </p:cNvPr>
          <p:cNvSpPr/>
          <p:nvPr/>
        </p:nvSpPr>
        <p:spPr bwMode="white">
          <a:xfrm>
            <a:off x="5205714" y="1677855"/>
            <a:ext cx="266666" cy="27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0C0B21-86F8-1551-DE49-7809033CC317}"/>
              </a:ext>
            </a:extLst>
          </p:cNvPr>
          <p:cNvSpPr/>
          <p:nvPr/>
        </p:nvSpPr>
        <p:spPr bwMode="white">
          <a:xfrm>
            <a:off x="6320000" y="1668316"/>
            <a:ext cx="304761" cy="29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FB4F14-A57E-0BDC-D1A5-A85EF2DC9839}"/>
              </a:ext>
            </a:extLst>
          </p:cNvPr>
          <p:cNvSpPr/>
          <p:nvPr/>
        </p:nvSpPr>
        <p:spPr bwMode="white">
          <a:xfrm>
            <a:off x="7215238" y="1668316"/>
            <a:ext cx="304761" cy="29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036ED8-CE4B-CE42-F9AA-045555B71452}"/>
              </a:ext>
            </a:extLst>
          </p:cNvPr>
          <p:cNvSpPr/>
          <p:nvPr/>
        </p:nvSpPr>
        <p:spPr bwMode="white">
          <a:xfrm>
            <a:off x="9567619" y="1668316"/>
            <a:ext cx="314285" cy="28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A3ED1E-809D-AFF7-92C4-A386CC9BA7AB}"/>
              </a:ext>
            </a:extLst>
          </p:cNvPr>
          <p:cNvSpPr/>
          <p:nvPr/>
        </p:nvSpPr>
        <p:spPr bwMode="white">
          <a:xfrm>
            <a:off x="10472380" y="1668316"/>
            <a:ext cx="304761" cy="28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AFA8240-DE45-1078-1478-DA6974FC0A81}"/>
              </a:ext>
            </a:extLst>
          </p:cNvPr>
          <p:cNvSpPr/>
          <p:nvPr/>
        </p:nvSpPr>
        <p:spPr bwMode="white">
          <a:xfrm>
            <a:off x="1167619" y="2250170"/>
            <a:ext cx="323809" cy="2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405884-5010-282D-B511-1D46C88B3CB6}"/>
              </a:ext>
            </a:extLst>
          </p:cNvPr>
          <p:cNvSpPr/>
          <p:nvPr/>
        </p:nvSpPr>
        <p:spPr bwMode="white">
          <a:xfrm>
            <a:off x="3815238" y="2240632"/>
            <a:ext cx="314285" cy="28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2B3DA81-4CE2-E64C-1441-64D80E87CEAA}"/>
              </a:ext>
            </a:extLst>
          </p:cNvPr>
          <p:cNvSpPr/>
          <p:nvPr/>
        </p:nvSpPr>
        <p:spPr bwMode="white">
          <a:xfrm>
            <a:off x="6453333" y="2240632"/>
            <a:ext cx="333333" cy="27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75614B0-F4B7-A7C1-9410-FC136A460422}"/>
              </a:ext>
            </a:extLst>
          </p:cNvPr>
          <p:cNvSpPr/>
          <p:nvPr/>
        </p:nvSpPr>
        <p:spPr bwMode="white">
          <a:xfrm>
            <a:off x="9091428" y="2250170"/>
            <a:ext cx="333333" cy="2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6AFE5B8-5C14-64B5-566F-896CE7DA22D9}"/>
              </a:ext>
            </a:extLst>
          </p:cNvPr>
          <p:cNvSpPr/>
          <p:nvPr/>
        </p:nvSpPr>
        <p:spPr bwMode="white">
          <a:xfrm>
            <a:off x="2081904" y="2803408"/>
            <a:ext cx="323809" cy="28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88AC9D5-F5F8-CA49-E935-00410EF2C902}"/>
              </a:ext>
            </a:extLst>
          </p:cNvPr>
          <p:cNvSpPr/>
          <p:nvPr/>
        </p:nvSpPr>
        <p:spPr bwMode="white">
          <a:xfrm>
            <a:off x="4100952" y="2803408"/>
            <a:ext cx="342857" cy="27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97A9D23-8432-E410-9EA2-C26A3D2D76C4}"/>
              </a:ext>
            </a:extLst>
          </p:cNvPr>
          <p:cNvSpPr/>
          <p:nvPr/>
        </p:nvSpPr>
        <p:spPr bwMode="white">
          <a:xfrm>
            <a:off x="7072379" y="2803408"/>
            <a:ext cx="447619" cy="2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4EACE89-1AFE-838F-F64B-59596633EB22}"/>
              </a:ext>
            </a:extLst>
          </p:cNvPr>
          <p:cNvSpPr/>
          <p:nvPr/>
        </p:nvSpPr>
        <p:spPr bwMode="white">
          <a:xfrm>
            <a:off x="9415238" y="2812947"/>
            <a:ext cx="304761" cy="2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AD9C0ED3-9087-0EEA-B73B-FFB27BB3D3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20849"/>
            <a:ext cx="10800000" cy="279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EE3261A-3456-8CFC-C2B8-F01E4483F5A9}"/>
              </a:ext>
            </a:extLst>
          </p:cNvPr>
          <p:cNvSpPr/>
          <p:nvPr/>
        </p:nvSpPr>
        <p:spPr bwMode="white">
          <a:xfrm>
            <a:off x="9548571" y="4489495"/>
            <a:ext cx="590476" cy="267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A82931B-A32A-6BB8-305A-110F87F2421A}"/>
              </a:ext>
            </a:extLst>
          </p:cNvPr>
          <p:cNvSpPr/>
          <p:nvPr/>
        </p:nvSpPr>
        <p:spPr bwMode="white">
          <a:xfrm>
            <a:off x="4196190" y="5061817"/>
            <a:ext cx="904761" cy="276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CB21865-5835-BDFF-B665-CCB9E52F6E24}"/>
              </a:ext>
            </a:extLst>
          </p:cNvPr>
          <p:cNvSpPr/>
          <p:nvPr/>
        </p:nvSpPr>
        <p:spPr bwMode="white">
          <a:xfrm>
            <a:off x="7796190" y="5052279"/>
            <a:ext cx="2123809" cy="28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ED3863F-531B-B02A-C199-C86282FF8862}"/>
              </a:ext>
            </a:extLst>
          </p:cNvPr>
          <p:cNvSpPr/>
          <p:nvPr/>
        </p:nvSpPr>
        <p:spPr bwMode="white">
          <a:xfrm>
            <a:off x="5843809" y="5615062"/>
            <a:ext cx="1219047" cy="276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66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2024-01-08T14:25:46Z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