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67778-4DE4-0DF1-8887-20B8B7F98F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86893" b="50616"/>
          <a:stretch/>
        </p:blipFill>
        <p:spPr>
          <a:xfrm>
            <a:off x="4491230" y="2852936"/>
            <a:ext cx="3209540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0BB40-5A33-6615-89A9-784C21DD7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CD5B1-B5D0-9D41-F5C6-2B50223E2C5C}"/>
              </a:ext>
            </a:extLst>
          </p:cNvPr>
          <p:cNvSpPr/>
          <p:nvPr/>
        </p:nvSpPr>
        <p:spPr bwMode="white">
          <a:xfrm>
            <a:off x="5015238" y="2650238"/>
            <a:ext cx="323809" cy="2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2F66C-6618-706C-6122-BE5E8FC3092E}"/>
              </a:ext>
            </a:extLst>
          </p:cNvPr>
          <p:cNvSpPr/>
          <p:nvPr/>
        </p:nvSpPr>
        <p:spPr bwMode="white">
          <a:xfrm>
            <a:off x="6929523" y="2650238"/>
            <a:ext cx="295238" cy="2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CD5B1-B5D0-9D41-F5C6-2B50223E2C5C}"/>
              </a:ext>
            </a:extLst>
          </p:cNvPr>
          <p:cNvSpPr/>
          <p:nvPr/>
        </p:nvSpPr>
        <p:spPr bwMode="white">
          <a:xfrm>
            <a:off x="1271464" y="1925977"/>
            <a:ext cx="10248536" cy="6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ACD5B1-B5D0-9D41-F5C6-2B50223E2C5C}"/>
              </a:ext>
            </a:extLst>
          </p:cNvPr>
          <p:cNvSpPr/>
          <p:nvPr/>
        </p:nvSpPr>
        <p:spPr bwMode="white">
          <a:xfrm>
            <a:off x="558095" y="2450975"/>
            <a:ext cx="2801601" cy="11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01ECA86-8CB0-C3C4-19E8-2A951E6EF5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45977"/>
            <a:ext cx="10800000" cy="26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D7E4B1-9B9B-B82D-D827-3A51C7315E25}"/>
              </a:ext>
            </a:extLst>
          </p:cNvPr>
          <p:cNvSpPr/>
          <p:nvPr/>
        </p:nvSpPr>
        <p:spPr bwMode="white">
          <a:xfrm>
            <a:off x="4310476" y="6090632"/>
            <a:ext cx="1142857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ADE1C0-72E3-2495-1677-B3CCDD2E7182}"/>
              </a:ext>
            </a:extLst>
          </p:cNvPr>
          <p:cNvSpPr/>
          <p:nvPr/>
        </p:nvSpPr>
        <p:spPr bwMode="white">
          <a:xfrm>
            <a:off x="6272380" y="6081100"/>
            <a:ext cx="1161904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6D0E95-B0F7-B4F7-13B2-05573792AD92}"/>
              </a:ext>
            </a:extLst>
          </p:cNvPr>
          <p:cNvSpPr/>
          <p:nvPr/>
        </p:nvSpPr>
        <p:spPr bwMode="white">
          <a:xfrm>
            <a:off x="8358095" y="6081100"/>
            <a:ext cx="561904" cy="2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4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08723-1DDF-64E0-D1C3-9E9AD8B3EF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4598F-CBDA-4AF5-E9A9-6DB1FA591036}"/>
              </a:ext>
            </a:extLst>
          </p:cNvPr>
          <p:cNvSpPr/>
          <p:nvPr/>
        </p:nvSpPr>
        <p:spPr bwMode="white">
          <a:xfrm>
            <a:off x="6939047" y="1096091"/>
            <a:ext cx="238095" cy="2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5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0B579-2BEB-04F0-6076-7DCF79A70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75970-CDB5-48D3-1D94-5EE52474FA5C}"/>
              </a:ext>
            </a:extLst>
          </p:cNvPr>
          <p:cNvSpPr/>
          <p:nvPr/>
        </p:nvSpPr>
        <p:spPr bwMode="white">
          <a:xfrm>
            <a:off x="1348571" y="1601126"/>
            <a:ext cx="10209524" cy="2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17DED3-332E-8D90-AD5E-4736737EF782}"/>
              </a:ext>
            </a:extLst>
          </p:cNvPr>
          <p:cNvSpPr/>
          <p:nvPr/>
        </p:nvSpPr>
        <p:spPr bwMode="white">
          <a:xfrm>
            <a:off x="1015238" y="2087269"/>
            <a:ext cx="3323809" cy="28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CA7F8-5A66-6B4A-9F95-F113CBF49080}"/>
              </a:ext>
            </a:extLst>
          </p:cNvPr>
          <p:cNvSpPr/>
          <p:nvPr/>
        </p:nvSpPr>
        <p:spPr bwMode="white">
          <a:xfrm>
            <a:off x="4986666" y="3088151"/>
            <a:ext cx="219047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4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FD510-9FBB-4969-E06B-108E22C4F0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99009-7DEB-F07E-9E2C-31DF875873F1}"/>
              </a:ext>
            </a:extLst>
          </p:cNvPr>
          <p:cNvSpPr/>
          <p:nvPr/>
        </p:nvSpPr>
        <p:spPr bwMode="white">
          <a:xfrm>
            <a:off x="1539047" y="2879541"/>
            <a:ext cx="9885714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C2C136-F262-890E-8D94-EF2156DF9CBD}"/>
              </a:ext>
            </a:extLst>
          </p:cNvPr>
          <p:cNvSpPr/>
          <p:nvPr/>
        </p:nvSpPr>
        <p:spPr bwMode="white">
          <a:xfrm>
            <a:off x="1243809" y="3365964"/>
            <a:ext cx="10171428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C7B7B9-F0E2-38B4-FBF6-D482EEEAF412}"/>
              </a:ext>
            </a:extLst>
          </p:cNvPr>
          <p:cNvSpPr/>
          <p:nvPr/>
        </p:nvSpPr>
        <p:spPr bwMode="white">
          <a:xfrm>
            <a:off x="1055440" y="3789040"/>
            <a:ext cx="7112178" cy="35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7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