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0D06F-2BC4-36A9-75A3-3FFB41C40C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7987"/>
          <a:stretch/>
        </p:blipFill>
        <p:spPr>
          <a:xfrm>
            <a:off x="3796836" y="2924944"/>
            <a:ext cx="4598328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F31F2-E8E4-73BE-B72E-EC48193D7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484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C9594-192C-C892-2D59-98DB90EFAD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87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5F205-8800-4FC4-DD8E-FE392E0B4A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C762F-DCC2-DE03-2451-2A31B0F7A917}"/>
              </a:ext>
            </a:extLst>
          </p:cNvPr>
          <p:cNvSpPr/>
          <p:nvPr/>
        </p:nvSpPr>
        <p:spPr bwMode="white">
          <a:xfrm>
            <a:off x="2520000" y="1086304"/>
            <a:ext cx="142857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51D957-BE43-0B1F-4B81-2744B3AC7D92}"/>
              </a:ext>
            </a:extLst>
          </p:cNvPr>
          <p:cNvSpPr/>
          <p:nvPr/>
        </p:nvSpPr>
        <p:spPr bwMode="white">
          <a:xfrm>
            <a:off x="5462857" y="3029478"/>
            <a:ext cx="1190476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8A3D4A-7669-3892-AD5E-9AC232B48660}"/>
              </a:ext>
            </a:extLst>
          </p:cNvPr>
          <p:cNvSpPr/>
          <p:nvPr/>
        </p:nvSpPr>
        <p:spPr bwMode="white">
          <a:xfrm>
            <a:off x="7862857" y="3019953"/>
            <a:ext cx="1219048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26F99F-B7CE-897E-5D34-1CF3516BD780}"/>
              </a:ext>
            </a:extLst>
          </p:cNvPr>
          <p:cNvSpPr/>
          <p:nvPr/>
        </p:nvSpPr>
        <p:spPr bwMode="white">
          <a:xfrm>
            <a:off x="5605714" y="3629576"/>
            <a:ext cx="942857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BEA8FE-1FA8-4F6A-C101-2124CD24A6D0}"/>
              </a:ext>
            </a:extLst>
          </p:cNvPr>
          <p:cNvSpPr/>
          <p:nvPr/>
        </p:nvSpPr>
        <p:spPr bwMode="white">
          <a:xfrm>
            <a:off x="7710476" y="3620051"/>
            <a:ext cx="1504761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7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B9D6F-3785-65EB-05B8-22F0D3EEAA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5425DC-34B2-237B-A1E6-7D6BC90C1C77}"/>
              </a:ext>
            </a:extLst>
          </p:cNvPr>
          <p:cNvSpPr/>
          <p:nvPr/>
        </p:nvSpPr>
        <p:spPr bwMode="white">
          <a:xfrm>
            <a:off x="5529523" y="1898267"/>
            <a:ext cx="1238095" cy="26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4FFA94-D477-9E1A-B7BE-D6D88CECBF72}"/>
              </a:ext>
            </a:extLst>
          </p:cNvPr>
          <p:cNvSpPr/>
          <p:nvPr/>
        </p:nvSpPr>
        <p:spPr bwMode="white">
          <a:xfrm>
            <a:off x="6129523" y="2308880"/>
            <a:ext cx="3190476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7A9D9-4CC7-513B-1CB9-E104D9C5C00D}"/>
              </a:ext>
            </a:extLst>
          </p:cNvPr>
          <p:cNvSpPr/>
          <p:nvPr/>
        </p:nvSpPr>
        <p:spPr bwMode="white">
          <a:xfrm>
            <a:off x="5824761" y="2729043"/>
            <a:ext cx="2590476" cy="2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E1672-06FA-6815-6007-D49164E07793}"/>
              </a:ext>
            </a:extLst>
          </p:cNvPr>
          <p:cNvSpPr/>
          <p:nvPr/>
        </p:nvSpPr>
        <p:spPr bwMode="white">
          <a:xfrm>
            <a:off x="1291428" y="3989530"/>
            <a:ext cx="9952380" cy="30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4065227-46FB-9F6D-493C-6B7EFCDFD2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60" y="4476817"/>
            <a:ext cx="10800000" cy="165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96EEC6-360C-CEF7-3BD9-9EEF292C1961}"/>
              </a:ext>
            </a:extLst>
          </p:cNvPr>
          <p:cNvSpPr/>
          <p:nvPr/>
        </p:nvSpPr>
        <p:spPr bwMode="white">
          <a:xfrm>
            <a:off x="8594350" y="4553444"/>
            <a:ext cx="238095" cy="22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62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