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83E42-D8EB-D06D-A008-D644FC338F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3542"/>
          <a:stretch/>
        </p:blipFill>
        <p:spPr>
          <a:xfrm>
            <a:off x="4854148" y="2780928"/>
            <a:ext cx="2483704" cy="94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04A4E-2F34-BC66-C0B0-4FA1F226C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7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3FD32-6A08-73C7-E5EC-18B918D6C67C}"/>
              </a:ext>
            </a:extLst>
          </p:cNvPr>
          <p:cNvSpPr/>
          <p:nvPr/>
        </p:nvSpPr>
        <p:spPr bwMode="white">
          <a:xfrm>
            <a:off x="2024761" y="1668466"/>
            <a:ext cx="8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13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EFDCE-7799-272D-92A9-15A2168538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E46CBE-FD9E-E695-2FC3-AB1C875DA4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752" y="3309852"/>
            <a:ext cx="10800000" cy="219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716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C883A-27CF-8650-161B-44028F1C85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763205-A57E-D4F7-BF31-D7508A85BF0A}"/>
              </a:ext>
            </a:extLst>
          </p:cNvPr>
          <p:cNvSpPr/>
          <p:nvPr/>
        </p:nvSpPr>
        <p:spPr bwMode="white">
          <a:xfrm>
            <a:off x="2624761" y="1535243"/>
            <a:ext cx="609523" cy="26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61299A-43F6-AF27-0C18-AD11549BEEE0}"/>
              </a:ext>
            </a:extLst>
          </p:cNvPr>
          <p:cNvSpPr/>
          <p:nvPr/>
        </p:nvSpPr>
        <p:spPr bwMode="white">
          <a:xfrm>
            <a:off x="6815238" y="1535243"/>
            <a:ext cx="590477" cy="27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39EF8F-8BD5-D32D-3784-B6EB4BBF4A3F}"/>
              </a:ext>
            </a:extLst>
          </p:cNvPr>
          <p:cNvSpPr/>
          <p:nvPr/>
        </p:nvSpPr>
        <p:spPr bwMode="white">
          <a:xfrm>
            <a:off x="4710476" y="1993476"/>
            <a:ext cx="866666" cy="24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612AF3-913E-B878-363B-FA0C110B3776}"/>
              </a:ext>
            </a:extLst>
          </p:cNvPr>
          <p:cNvSpPr/>
          <p:nvPr/>
        </p:nvSpPr>
        <p:spPr bwMode="white">
          <a:xfrm>
            <a:off x="8110476" y="1974383"/>
            <a:ext cx="1466667" cy="2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E2B582-AE91-8E63-2D63-A68E3B688A5B}"/>
              </a:ext>
            </a:extLst>
          </p:cNvPr>
          <p:cNvSpPr/>
          <p:nvPr/>
        </p:nvSpPr>
        <p:spPr bwMode="white">
          <a:xfrm>
            <a:off x="1339047" y="2413522"/>
            <a:ext cx="1476190" cy="2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57558F-6597-38A7-AF98-684ABD0FD4BE}"/>
              </a:ext>
            </a:extLst>
          </p:cNvPr>
          <p:cNvSpPr/>
          <p:nvPr/>
        </p:nvSpPr>
        <p:spPr bwMode="white">
          <a:xfrm>
            <a:off x="5329523" y="2423069"/>
            <a:ext cx="1190476" cy="26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F1E3E5-A2D2-EC16-3B36-26CBFF9F4852}"/>
              </a:ext>
            </a:extLst>
          </p:cNvPr>
          <p:cNvSpPr/>
          <p:nvPr/>
        </p:nvSpPr>
        <p:spPr bwMode="white">
          <a:xfrm>
            <a:off x="4758095" y="2881301"/>
            <a:ext cx="228571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43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5E768-BEDD-3CA9-C707-3C91B3D2AC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15241-6B0A-69EC-26C9-A93C2DFB6C4C}"/>
              </a:ext>
            </a:extLst>
          </p:cNvPr>
          <p:cNvSpPr/>
          <p:nvPr/>
        </p:nvSpPr>
        <p:spPr bwMode="white">
          <a:xfrm>
            <a:off x="1520000" y="1553671"/>
            <a:ext cx="219047" cy="21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94D6A4-9D8B-FFCB-1745-0C8282BEC737}"/>
              </a:ext>
            </a:extLst>
          </p:cNvPr>
          <p:cNvSpPr/>
          <p:nvPr/>
        </p:nvSpPr>
        <p:spPr bwMode="white">
          <a:xfrm>
            <a:off x="3672380" y="2850513"/>
            <a:ext cx="2409523" cy="2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B4E03D-59A8-2D59-8343-6CF12773BD0D}"/>
              </a:ext>
            </a:extLst>
          </p:cNvPr>
          <p:cNvSpPr/>
          <p:nvPr/>
        </p:nvSpPr>
        <p:spPr bwMode="white">
          <a:xfrm>
            <a:off x="1310476" y="3737324"/>
            <a:ext cx="9952380" cy="2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293CF9-9CA2-20E6-C4AD-D65D8A3EC88C}"/>
              </a:ext>
            </a:extLst>
          </p:cNvPr>
          <p:cNvSpPr/>
          <p:nvPr/>
        </p:nvSpPr>
        <p:spPr bwMode="white">
          <a:xfrm>
            <a:off x="1005714" y="4175962"/>
            <a:ext cx="3866666" cy="2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3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CA1F5-2063-53EB-1C98-B85C1B892B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A2B2B4-BDB3-A02E-F6C2-CC0A53EC9502}"/>
              </a:ext>
            </a:extLst>
          </p:cNvPr>
          <p:cNvSpPr/>
          <p:nvPr/>
        </p:nvSpPr>
        <p:spPr bwMode="white">
          <a:xfrm>
            <a:off x="1529523" y="1611222"/>
            <a:ext cx="9704761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88AD4A-34F7-4770-1231-1B685BA58DF0}"/>
              </a:ext>
            </a:extLst>
          </p:cNvPr>
          <p:cNvSpPr/>
          <p:nvPr/>
        </p:nvSpPr>
        <p:spPr bwMode="white">
          <a:xfrm>
            <a:off x="1224761" y="2050091"/>
            <a:ext cx="5647619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34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