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D6F2D-771D-F02B-3D45-BE9A1C52E8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34388"/>
          <a:stretch/>
        </p:blipFill>
        <p:spPr>
          <a:xfrm>
            <a:off x="3637494" y="2924944"/>
            <a:ext cx="4917012" cy="89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4E54D-C8D1-973C-1F9C-68C8494480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B36B8B1-4C24-444B-800D-45F01ECADC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98049"/>
            <a:ext cx="10800000" cy="303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291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7C3E7-F823-F2F7-A82A-A91FCCAFB9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054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3DCB3-38B6-AF2A-8D84-81D3720AD7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0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971F51-D489-B463-D62F-8C37F079E76A}"/>
              </a:ext>
            </a:extLst>
          </p:cNvPr>
          <p:cNvSpPr/>
          <p:nvPr/>
        </p:nvSpPr>
        <p:spPr bwMode="white">
          <a:xfrm>
            <a:off x="3567619" y="1622639"/>
            <a:ext cx="323809" cy="26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ACEFA9-AC8A-D729-5076-86D12CC4CCA9}"/>
              </a:ext>
            </a:extLst>
          </p:cNvPr>
          <p:cNvSpPr/>
          <p:nvPr/>
        </p:nvSpPr>
        <p:spPr bwMode="white">
          <a:xfrm>
            <a:off x="5681904" y="1641776"/>
            <a:ext cx="323809" cy="24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ABE9BA-560D-CB1D-F24D-5D50695AFE54}"/>
              </a:ext>
            </a:extLst>
          </p:cNvPr>
          <p:cNvSpPr/>
          <p:nvPr/>
        </p:nvSpPr>
        <p:spPr bwMode="white">
          <a:xfrm>
            <a:off x="7786666" y="1622639"/>
            <a:ext cx="333333" cy="24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6A5AA8-94DC-17F7-5B8F-7045B4504ECB}"/>
              </a:ext>
            </a:extLst>
          </p:cNvPr>
          <p:cNvSpPr/>
          <p:nvPr/>
        </p:nvSpPr>
        <p:spPr bwMode="white">
          <a:xfrm>
            <a:off x="6262857" y="2110619"/>
            <a:ext cx="1533333" cy="28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730AAB4-07DA-6A10-44AE-7261CE38DC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32617"/>
            <a:ext cx="10800000" cy="347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574B02-C45B-02D6-0C88-9F37A4CF936C}"/>
              </a:ext>
            </a:extLst>
          </p:cNvPr>
          <p:cNvSpPr/>
          <p:nvPr/>
        </p:nvSpPr>
        <p:spPr bwMode="white">
          <a:xfrm>
            <a:off x="4234285" y="3153330"/>
            <a:ext cx="219047" cy="2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0D34A7-F93D-E958-D8BF-7510358D6AD5}"/>
              </a:ext>
            </a:extLst>
          </p:cNvPr>
          <p:cNvSpPr/>
          <p:nvPr/>
        </p:nvSpPr>
        <p:spPr bwMode="white">
          <a:xfrm>
            <a:off x="5577142" y="4156021"/>
            <a:ext cx="238095" cy="2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7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09971-5479-01FA-A7C1-C6CC1B3CE5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DC56C3-E989-A7E7-D6B2-D835477D0F05}"/>
              </a:ext>
            </a:extLst>
          </p:cNvPr>
          <p:cNvSpPr/>
          <p:nvPr/>
        </p:nvSpPr>
        <p:spPr bwMode="white">
          <a:xfrm>
            <a:off x="1300952" y="1583333"/>
            <a:ext cx="10123810" cy="29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494DED-25C7-9A1E-8C35-FDE3BBBE8A32}"/>
              </a:ext>
            </a:extLst>
          </p:cNvPr>
          <p:cNvSpPr/>
          <p:nvPr/>
        </p:nvSpPr>
        <p:spPr bwMode="white">
          <a:xfrm>
            <a:off x="1005714" y="2080041"/>
            <a:ext cx="7085714" cy="29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3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2024-01-09T05:58:44Z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