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519AD-4E51-0ACA-739F-02DC2ECF01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18351"/>
          <a:stretch/>
        </p:blipFill>
        <p:spPr>
          <a:xfrm>
            <a:off x="3045246" y="2204864"/>
            <a:ext cx="6101508" cy="711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90D009B-ADAC-9723-6A78-0FB2040F20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02" r="80226" b="29950"/>
          <a:stretch/>
        </p:blipFill>
        <p:spPr>
          <a:xfrm>
            <a:off x="4797082" y="3789040"/>
            <a:ext cx="2597836" cy="61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3D403-888E-D8DD-D6A1-C209AAE2AC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3FCA11-4162-B068-4717-4AF62F746345}"/>
              </a:ext>
            </a:extLst>
          </p:cNvPr>
          <p:cNvSpPr/>
          <p:nvPr/>
        </p:nvSpPr>
        <p:spPr bwMode="white">
          <a:xfrm>
            <a:off x="5662857" y="1172261"/>
            <a:ext cx="238095" cy="21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032" y="2574094"/>
            <a:ext cx="738000" cy="7294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589" y="2574093"/>
            <a:ext cx="738000" cy="7294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6328" y="2566576"/>
            <a:ext cx="1512000" cy="7786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7792" y="3386311"/>
            <a:ext cx="1476000" cy="7600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3936" y="3386311"/>
            <a:ext cx="1476000" cy="760096"/>
          </a:xfrm>
          <a:prstGeom prst="rect">
            <a:avLst/>
          </a:prstGeom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A8F8B8F2-5A9D-A59D-35A8-1C4EC6F05A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9205"/>
            <a:ext cx="10800000" cy="1786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9F0B29-7105-A023-BFAB-C7FBE2E88212}"/>
              </a:ext>
            </a:extLst>
          </p:cNvPr>
          <p:cNvSpPr/>
          <p:nvPr/>
        </p:nvSpPr>
        <p:spPr bwMode="white">
          <a:xfrm>
            <a:off x="2891428" y="5222936"/>
            <a:ext cx="342857" cy="28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F616AF2-2477-7F09-C5FF-19FDB003F1D7}"/>
              </a:ext>
            </a:extLst>
          </p:cNvPr>
          <p:cNvSpPr/>
          <p:nvPr/>
        </p:nvSpPr>
        <p:spPr bwMode="white">
          <a:xfrm>
            <a:off x="9062857" y="5222936"/>
            <a:ext cx="342857" cy="28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C5A5005-7705-E771-F264-9579F41A720B}"/>
              </a:ext>
            </a:extLst>
          </p:cNvPr>
          <p:cNvSpPr/>
          <p:nvPr/>
        </p:nvSpPr>
        <p:spPr bwMode="white">
          <a:xfrm>
            <a:off x="3472380" y="5624251"/>
            <a:ext cx="342857" cy="28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1EA340B-A8C5-C437-DDAA-5E789F47614D}"/>
              </a:ext>
            </a:extLst>
          </p:cNvPr>
          <p:cNvSpPr/>
          <p:nvPr/>
        </p:nvSpPr>
        <p:spPr bwMode="white">
          <a:xfrm>
            <a:off x="9062857" y="5624251"/>
            <a:ext cx="342857" cy="28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7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7E768-8E2C-D752-E00E-45820B2AB9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9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596CD-D966-40C1-44A3-FE32A8191B58}"/>
              </a:ext>
            </a:extLst>
          </p:cNvPr>
          <p:cNvSpPr/>
          <p:nvPr/>
        </p:nvSpPr>
        <p:spPr bwMode="white">
          <a:xfrm>
            <a:off x="3777142" y="1962616"/>
            <a:ext cx="600000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2CB6EA-3A39-3DF8-9DAC-E19F8BF3AF1A}"/>
              </a:ext>
            </a:extLst>
          </p:cNvPr>
          <p:cNvSpPr/>
          <p:nvPr/>
        </p:nvSpPr>
        <p:spPr bwMode="white">
          <a:xfrm>
            <a:off x="5091428" y="1943566"/>
            <a:ext cx="619047" cy="28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C22E6F-AAFB-9569-4ACC-7480295F5CC9}"/>
              </a:ext>
            </a:extLst>
          </p:cNvPr>
          <p:cNvSpPr/>
          <p:nvPr/>
        </p:nvSpPr>
        <p:spPr bwMode="white">
          <a:xfrm>
            <a:off x="6405714" y="1962616"/>
            <a:ext cx="628571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3599D8-1E77-5EBF-8B0E-ABE1429C23DF}"/>
              </a:ext>
            </a:extLst>
          </p:cNvPr>
          <p:cNvSpPr/>
          <p:nvPr/>
        </p:nvSpPr>
        <p:spPr bwMode="white">
          <a:xfrm>
            <a:off x="7739047" y="1943566"/>
            <a:ext cx="590476" cy="27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5C3CC4-F958-17F7-4DEA-965F312F51C5}"/>
              </a:ext>
            </a:extLst>
          </p:cNvPr>
          <p:cNvSpPr/>
          <p:nvPr/>
        </p:nvSpPr>
        <p:spPr bwMode="white">
          <a:xfrm>
            <a:off x="8348571" y="2372198"/>
            <a:ext cx="266666" cy="21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ACE7BB8-8856-55AE-C4CB-F0B2BF2F31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1471"/>
            <a:ext cx="10800000" cy="1240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C29707-2C83-B13D-A2C2-E196992D4A00}"/>
              </a:ext>
            </a:extLst>
          </p:cNvPr>
          <p:cNvSpPr/>
          <p:nvPr/>
        </p:nvSpPr>
        <p:spPr bwMode="white">
          <a:xfrm>
            <a:off x="6862857" y="4529394"/>
            <a:ext cx="561904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B09276-C16D-4FFB-D532-B3C3ADB320E2}"/>
              </a:ext>
            </a:extLst>
          </p:cNvPr>
          <p:cNvSpPr/>
          <p:nvPr/>
        </p:nvSpPr>
        <p:spPr bwMode="white">
          <a:xfrm>
            <a:off x="9253333" y="4510314"/>
            <a:ext cx="1409523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BDF3F-D5DD-54AA-5116-4EDA4FCE1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E60EFC-D6C7-86A1-1991-AAF9B84052E8}"/>
              </a:ext>
            </a:extLst>
          </p:cNvPr>
          <p:cNvSpPr/>
          <p:nvPr/>
        </p:nvSpPr>
        <p:spPr bwMode="white">
          <a:xfrm>
            <a:off x="10377142" y="1562985"/>
            <a:ext cx="276190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EE7835-EA74-61CD-E7D8-3D4E7044F267}"/>
              </a:ext>
            </a:extLst>
          </p:cNvPr>
          <p:cNvSpPr/>
          <p:nvPr/>
        </p:nvSpPr>
        <p:spPr bwMode="white">
          <a:xfrm>
            <a:off x="9739047" y="1972862"/>
            <a:ext cx="314284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693D6C-4E37-08CF-A4C4-E6DECC48F8A9}"/>
              </a:ext>
            </a:extLst>
          </p:cNvPr>
          <p:cNvSpPr/>
          <p:nvPr/>
        </p:nvSpPr>
        <p:spPr bwMode="white">
          <a:xfrm>
            <a:off x="3196190" y="2392271"/>
            <a:ext cx="1495238" cy="28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C01A05-CB20-DC42-6090-AB01F9FBA3E2}"/>
              </a:ext>
            </a:extLst>
          </p:cNvPr>
          <p:cNvSpPr/>
          <p:nvPr/>
        </p:nvSpPr>
        <p:spPr bwMode="white">
          <a:xfrm>
            <a:off x="1586666" y="2821212"/>
            <a:ext cx="1476190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7335D6-3BBD-668C-040C-8C2F7378C0C3}"/>
              </a:ext>
            </a:extLst>
          </p:cNvPr>
          <p:cNvSpPr/>
          <p:nvPr/>
        </p:nvSpPr>
        <p:spPr bwMode="white">
          <a:xfrm>
            <a:off x="3196190" y="3269217"/>
            <a:ext cx="552380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87A8B1-1E12-9902-609C-E78DA20AFE3C}"/>
              </a:ext>
            </a:extLst>
          </p:cNvPr>
          <p:cNvSpPr/>
          <p:nvPr/>
        </p:nvSpPr>
        <p:spPr bwMode="white">
          <a:xfrm>
            <a:off x="4605714" y="3288282"/>
            <a:ext cx="619047" cy="21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180A2B-E7C8-B46F-0C14-69F2102D8EB1}"/>
              </a:ext>
            </a:extLst>
          </p:cNvPr>
          <p:cNvSpPr/>
          <p:nvPr/>
        </p:nvSpPr>
        <p:spPr bwMode="white">
          <a:xfrm>
            <a:off x="1300952" y="3688627"/>
            <a:ext cx="609523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53879C-33DC-C2E3-BDFF-7AF74E2D4B43}"/>
              </a:ext>
            </a:extLst>
          </p:cNvPr>
          <p:cNvSpPr/>
          <p:nvPr/>
        </p:nvSpPr>
        <p:spPr bwMode="white">
          <a:xfrm>
            <a:off x="2615238" y="3679095"/>
            <a:ext cx="609523" cy="28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2C1EE0-8FEB-6C0D-45D0-1EBA70AFDFE1}"/>
              </a:ext>
            </a:extLst>
          </p:cNvPr>
          <p:cNvSpPr/>
          <p:nvPr/>
        </p:nvSpPr>
        <p:spPr bwMode="white">
          <a:xfrm>
            <a:off x="6700952" y="4098504"/>
            <a:ext cx="4428572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D50725-3CCC-64CA-7D5C-D993C9C6EDA3}"/>
              </a:ext>
            </a:extLst>
          </p:cNvPr>
          <p:cNvSpPr/>
          <p:nvPr/>
        </p:nvSpPr>
        <p:spPr bwMode="white">
          <a:xfrm>
            <a:off x="2053333" y="4565573"/>
            <a:ext cx="295238" cy="21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160D419-0D63-3C15-F1B2-ABF1F590F968}"/>
              </a:ext>
            </a:extLst>
          </p:cNvPr>
          <p:cNvSpPr/>
          <p:nvPr/>
        </p:nvSpPr>
        <p:spPr bwMode="white">
          <a:xfrm>
            <a:off x="3558095" y="4546509"/>
            <a:ext cx="333333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CFBB534-8719-E560-5A72-4FA2AAB37865}"/>
              </a:ext>
            </a:extLst>
          </p:cNvPr>
          <p:cNvSpPr/>
          <p:nvPr/>
        </p:nvSpPr>
        <p:spPr bwMode="white">
          <a:xfrm>
            <a:off x="6415238" y="4527445"/>
            <a:ext cx="4714285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8CB5047-C329-5DD4-4A49-60E3F6F4FA19}"/>
              </a:ext>
            </a:extLst>
          </p:cNvPr>
          <p:cNvSpPr/>
          <p:nvPr/>
        </p:nvSpPr>
        <p:spPr bwMode="white">
          <a:xfrm>
            <a:off x="6424761" y="5004046"/>
            <a:ext cx="419047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9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