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CADB4-419D-A195-124E-9547D3CB9F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/>
          <a:stretch/>
        </p:blipFill>
        <p:spPr>
          <a:xfrm>
            <a:off x="4367808" y="2329764"/>
            <a:ext cx="3456384" cy="219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>
            <a:extLst>
              <a:ext uri="{FF2B5EF4-FFF2-40B4-BE49-F238E27FC236}">
                <a16:creationId xmlns:a16="http://schemas.microsoft.com/office/drawing/2014/main" id="{9E27E553-B53E-6787-2CAC-CF58D7150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758707"/>
            <a:ext cx="10800000" cy="333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7904" y="3414187"/>
            <a:ext cx="1494000" cy="75589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4408" y="3418952"/>
            <a:ext cx="2232000" cy="7619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5968" y="4313192"/>
            <a:ext cx="1494000" cy="75589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88" y="4304816"/>
            <a:ext cx="774000" cy="78310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80" y="5208038"/>
            <a:ext cx="774000" cy="78310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808" y="5215286"/>
            <a:ext cx="1494000" cy="7558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1091545"/>
            <a:ext cx="10128420" cy="159406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279576" y="192640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71864" y="191071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84232" y="192640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96500" y="191071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27648" y="242088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20425" y="2363437"/>
            <a:ext cx="311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4272" y="242088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21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A5457-3178-FF4B-9CB0-12A7935AE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76CC3-08C9-56B5-D5D4-4A41A521533D}"/>
              </a:ext>
            </a:extLst>
          </p:cNvPr>
          <p:cNvSpPr/>
          <p:nvPr/>
        </p:nvSpPr>
        <p:spPr bwMode="white">
          <a:xfrm>
            <a:off x="2005714" y="1648851"/>
            <a:ext cx="333333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D2AE44-500B-2D15-1EAB-64676301DE66}"/>
              </a:ext>
            </a:extLst>
          </p:cNvPr>
          <p:cNvSpPr/>
          <p:nvPr/>
        </p:nvSpPr>
        <p:spPr bwMode="white">
          <a:xfrm>
            <a:off x="3205714" y="1648851"/>
            <a:ext cx="342857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803D8-0D2D-BA85-464B-A39EE2EFFF14}"/>
              </a:ext>
            </a:extLst>
          </p:cNvPr>
          <p:cNvSpPr/>
          <p:nvPr/>
        </p:nvSpPr>
        <p:spPr bwMode="white">
          <a:xfrm>
            <a:off x="7720000" y="1648851"/>
            <a:ext cx="333333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0BD43-6B57-4764-B5B0-7E8F295ECC1E}"/>
              </a:ext>
            </a:extLst>
          </p:cNvPr>
          <p:cNvSpPr/>
          <p:nvPr/>
        </p:nvSpPr>
        <p:spPr bwMode="white">
          <a:xfrm>
            <a:off x="8948571" y="1648851"/>
            <a:ext cx="276190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072D18-E92B-7C4D-0722-B21DAA4B28E5}"/>
              </a:ext>
            </a:extLst>
          </p:cNvPr>
          <p:cNvSpPr/>
          <p:nvPr/>
        </p:nvSpPr>
        <p:spPr bwMode="white">
          <a:xfrm>
            <a:off x="2615238" y="2135041"/>
            <a:ext cx="30476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758555-3844-7B0C-EAC7-D3019BEBCE46}"/>
              </a:ext>
            </a:extLst>
          </p:cNvPr>
          <p:cNvSpPr/>
          <p:nvPr/>
        </p:nvSpPr>
        <p:spPr bwMode="white">
          <a:xfrm>
            <a:off x="3815238" y="2135041"/>
            <a:ext cx="32380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FE967C-7601-B4B9-0F50-B653D4827584}"/>
              </a:ext>
            </a:extLst>
          </p:cNvPr>
          <p:cNvSpPr/>
          <p:nvPr/>
        </p:nvSpPr>
        <p:spPr bwMode="white">
          <a:xfrm>
            <a:off x="8329523" y="2115975"/>
            <a:ext cx="314285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A6E452-A6F5-14C6-3284-0B950DAFC8D3}"/>
              </a:ext>
            </a:extLst>
          </p:cNvPr>
          <p:cNvSpPr/>
          <p:nvPr/>
        </p:nvSpPr>
        <p:spPr bwMode="white">
          <a:xfrm>
            <a:off x="9529523" y="2115975"/>
            <a:ext cx="323809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A83E8A-865D-1977-5637-E96A63515163}"/>
              </a:ext>
            </a:extLst>
          </p:cNvPr>
          <p:cNvSpPr/>
          <p:nvPr/>
        </p:nvSpPr>
        <p:spPr bwMode="white">
          <a:xfrm>
            <a:off x="5958095" y="2573565"/>
            <a:ext cx="352380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93F7CA-A68C-8D1F-8576-DA6AC9CC65DF}"/>
              </a:ext>
            </a:extLst>
          </p:cNvPr>
          <p:cNvSpPr/>
          <p:nvPr/>
        </p:nvSpPr>
        <p:spPr bwMode="white">
          <a:xfrm>
            <a:off x="4605714" y="3040688"/>
            <a:ext cx="352380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6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3572A-30A7-BFA2-4921-ED9A53AC2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D309C-42BC-5E0F-F604-047904528EBD}"/>
              </a:ext>
            </a:extLst>
          </p:cNvPr>
          <p:cNvSpPr/>
          <p:nvPr/>
        </p:nvSpPr>
        <p:spPr bwMode="white">
          <a:xfrm>
            <a:off x="9367619" y="2155523"/>
            <a:ext cx="276190" cy="2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FA9AA-BB78-7D61-D398-D6D062CA86E5}"/>
              </a:ext>
            </a:extLst>
          </p:cNvPr>
          <p:cNvSpPr/>
          <p:nvPr/>
        </p:nvSpPr>
        <p:spPr bwMode="white">
          <a:xfrm>
            <a:off x="10491428" y="3062255"/>
            <a:ext cx="904761" cy="28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C05C8-9CD4-0624-F03C-143482907BC5}"/>
              </a:ext>
            </a:extLst>
          </p:cNvPr>
          <p:cNvSpPr/>
          <p:nvPr/>
        </p:nvSpPr>
        <p:spPr bwMode="white">
          <a:xfrm>
            <a:off x="1024761" y="3529937"/>
            <a:ext cx="8285713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B81BAC4-8C14-05C6-2EBC-2A4DDAC2C5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7088"/>
            <a:ext cx="10800000" cy="187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E07048-2E37-3C53-D219-AA144C390E09}"/>
              </a:ext>
            </a:extLst>
          </p:cNvPr>
          <p:cNvSpPr/>
          <p:nvPr/>
        </p:nvSpPr>
        <p:spPr bwMode="white">
          <a:xfrm>
            <a:off x="6424761" y="5028820"/>
            <a:ext cx="1542857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BA942E-F3B1-59EA-29AF-BFDB4AD82101}"/>
              </a:ext>
            </a:extLst>
          </p:cNvPr>
          <p:cNvSpPr/>
          <p:nvPr/>
        </p:nvSpPr>
        <p:spPr bwMode="white">
          <a:xfrm>
            <a:off x="5834285" y="5496295"/>
            <a:ext cx="3628572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E07048-2E37-3C53-D219-AA144C390E09}"/>
              </a:ext>
            </a:extLst>
          </p:cNvPr>
          <p:cNvSpPr/>
          <p:nvPr/>
        </p:nvSpPr>
        <p:spPr bwMode="white">
          <a:xfrm>
            <a:off x="5834285" y="4384851"/>
            <a:ext cx="4510187" cy="12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9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4A0C4-C165-0B19-01B8-FE5ACC68D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15722-5747-EA39-588A-B9EB8683E787}"/>
              </a:ext>
            </a:extLst>
          </p:cNvPr>
          <p:cNvSpPr/>
          <p:nvPr/>
        </p:nvSpPr>
        <p:spPr bwMode="white">
          <a:xfrm>
            <a:off x="6929523" y="1143987"/>
            <a:ext cx="400000" cy="2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36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</Words>
  <Application>Microsoft Office PowerPoint</Application>
  <PresentationFormat>宽屏</PresentationFormat>
  <Paragraphs>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