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DA3CE3-43C9-F273-6437-3E35F62AB75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25" b="42360"/>
          <a:stretch/>
        </p:blipFill>
        <p:spPr>
          <a:xfrm>
            <a:off x="3753653" y="2998096"/>
            <a:ext cx="4684694" cy="800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B231FF-E95C-775F-1BFA-0EAF77BFD2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4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B39465A-9F9B-8A22-C6D9-2BA3355C96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872" y="3836921"/>
            <a:ext cx="10800000" cy="2389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15055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EAB734-9872-C917-A6DA-67C2D4FA6D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0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D75B77-9C66-4CE4-32ED-1B80EE1E3110}"/>
              </a:ext>
            </a:extLst>
          </p:cNvPr>
          <p:cNvSpPr/>
          <p:nvPr/>
        </p:nvSpPr>
        <p:spPr bwMode="white">
          <a:xfrm>
            <a:off x="1567619" y="3326920"/>
            <a:ext cx="7523809" cy="5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908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C22938-2B84-8F3D-CD74-A32694C825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4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C6FDBB-66A9-C9AE-E8D2-BC7EA2724AF2}"/>
              </a:ext>
            </a:extLst>
          </p:cNvPr>
          <p:cNvSpPr/>
          <p:nvPr/>
        </p:nvSpPr>
        <p:spPr bwMode="white">
          <a:xfrm>
            <a:off x="5405714" y="1067497"/>
            <a:ext cx="609523" cy="276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9E5877-8B82-2E40-0593-1F75D72AE7D7}"/>
              </a:ext>
            </a:extLst>
          </p:cNvPr>
          <p:cNvSpPr/>
          <p:nvPr/>
        </p:nvSpPr>
        <p:spPr bwMode="white">
          <a:xfrm>
            <a:off x="8462857" y="1067497"/>
            <a:ext cx="619047" cy="276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73C31E-352E-A081-67F6-42B2767A9F86}"/>
              </a:ext>
            </a:extLst>
          </p:cNvPr>
          <p:cNvSpPr/>
          <p:nvPr/>
        </p:nvSpPr>
        <p:spPr bwMode="white">
          <a:xfrm>
            <a:off x="10253333" y="1086596"/>
            <a:ext cx="876190" cy="23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35006D-52D3-C9CB-6563-B3E15C31DE2A}"/>
              </a:ext>
            </a:extLst>
          </p:cNvPr>
          <p:cNvSpPr/>
          <p:nvPr/>
        </p:nvSpPr>
        <p:spPr bwMode="white">
          <a:xfrm>
            <a:off x="1024761" y="1583183"/>
            <a:ext cx="276190" cy="219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32842F-357A-A5DB-55EF-FC591ED776BB}"/>
              </a:ext>
            </a:extLst>
          </p:cNvPr>
          <p:cNvSpPr/>
          <p:nvPr/>
        </p:nvSpPr>
        <p:spPr bwMode="white">
          <a:xfrm>
            <a:off x="4948571" y="1544984"/>
            <a:ext cx="1209523" cy="276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2903935-E89E-D24F-8C3E-BE13D1443ED7}"/>
              </a:ext>
            </a:extLst>
          </p:cNvPr>
          <p:cNvSpPr/>
          <p:nvPr/>
        </p:nvSpPr>
        <p:spPr bwMode="white">
          <a:xfrm>
            <a:off x="8329523" y="2519057"/>
            <a:ext cx="580952" cy="276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06E4689-ABF5-CD91-FCD3-1CB1817248C3}"/>
              </a:ext>
            </a:extLst>
          </p:cNvPr>
          <p:cNvSpPr/>
          <p:nvPr/>
        </p:nvSpPr>
        <p:spPr bwMode="white">
          <a:xfrm>
            <a:off x="4243809" y="3015643"/>
            <a:ext cx="1790476" cy="25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7520189-94CB-14DD-C744-2455D7BB6AE9}"/>
              </a:ext>
            </a:extLst>
          </p:cNvPr>
          <p:cNvSpPr/>
          <p:nvPr/>
        </p:nvSpPr>
        <p:spPr bwMode="white">
          <a:xfrm>
            <a:off x="9472380" y="3006094"/>
            <a:ext cx="1200000" cy="286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2C41584-8EBD-5E1A-11AF-EFF65C8DEF9D}"/>
              </a:ext>
            </a:extLst>
          </p:cNvPr>
          <p:cNvSpPr/>
          <p:nvPr/>
        </p:nvSpPr>
        <p:spPr bwMode="white">
          <a:xfrm>
            <a:off x="5243809" y="3493130"/>
            <a:ext cx="1200000" cy="26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939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63AC0B-0851-7EB7-F618-16C003132B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0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291EFD-94BD-87EC-2BF9-F6421C32C81F}"/>
              </a:ext>
            </a:extLst>
          </p:cNvPr>
          <p:cNvSpPr/>
          <p:nvPr/>
        </p:nvSpPr>
        <p:spPr bwMode="white">
          <a:xfrm>
            <a:off x="1291428" y="2077954"/>
            <a:ext cx="9790476" cy="295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54EBF8-0A22-059B-BFDD-C4573EB25E0A}"/>
              </a:ext>
            </a:extLst>
          </p:cNvPr>
          <p:cNvSpPr/>
          <p:nvPr/>
        </p:nvSpPr>
        <p:spPr bwMode="white">
          <a:xfrm>
            <a:off x="1015238" y="2564193"/>
            <a:ext cx="10085714" cy="286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239E6B-5008-B802-A2F0-567016993E97}"/>
              </a:ext>
            </a:extLst>
          </p:cNvPr>
          <p:cNvSpPr/>
          <p:nvPr/>
        </p:nvSpPr>
        <p:spPr bwMode="white">
          <a:xfrm>
            <a:off x="1015238" y="3069500"/>
            <a:ext cx="733333" cy="266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A742D77-9CA1-2065-5297-364E9B8EEC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79464"/>
            <a:ext cx="10800000" cy="1379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F99184C-10FD-83DE-8FBF-304FDF99F7C5}"/>
              </a:ext>
            </a:extLst>
          </p:cNvPr>
          <p:cNvSpPr/>
          <p:nvPr/>
        </p:nvSpPr>
        <p:spPr bwMode="white">
          <a:xfrm>
            <a:off x="6186666" y="3632762"/>
            <a:ext cx="219047" cy="220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841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2024-01-08T14:17:17Z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