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8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660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935DC2-923C-17A5-949D-42377E05E4D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559"/>
          <a:stretch/>
        </p:blipFill>
        <p:spPr>
          <a:xfrm>
            <a:off x="4571532" y="2450160"/>
            <a:ext cx="3048936" cy="1957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984" y="1268760"/>
            <a:ext cx="11088032" cy="2573226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2711624" y="2126570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447928" y="2120936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832304" y="2120936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575720" y="2600908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571792" y="2594025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279576" y="3062674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454864" y="3532946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502960" y="3532946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580000" y="3527226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8960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ECA1B0-9E77-3213-EEB8-C2E335002B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3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1628800"/>
            <a:ext cx="1494000" cy="77367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0320" y="1618752"/>
            <a:ext cx="756000" cy="77378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9648" y="2514369"/>
            <a:ext cx="1494000" cy="77367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680" y="2524417"/>
            <a:ext cx="1494000" cy="77367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3176" y="2524417"/>
            <a:ext cx="1494000" cy="77367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1632" y="3410212"/>
            <a:ext cx="1494000" cy="77367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4144" y="3406107"/>
            <a:ext cx="756000" cy="773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565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2DB95C-8AA2-3B80-AD8F-F532F96533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1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F7BF40-BAC8-F7DC-55E6-AD227DC8AE9F}"/>
              </a:ext>
            </a:extLst>
          </p:cNvPr>
          <p:cNvSpPr/>
          <p:nvPr/>
        </p:nvSpPr>
        <p:spPr bwMode="white">
          <a:xfrm>
            <a:off x="10624761" y="2117932"/>
            <a:ext cx="352380" cy="296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1828C2-37F1-C64C-0CED-7F344BDD9317}"/>
              </a:ext>
            </a:extLst>
          </p:cNvPr>
          <p:cNvSpPr/>
          <p:nvPr/>
        </p:nvSpPr>
        <p:spPr bwMode="white">
          <a:xfrm>
            <a:off x="10624761" y="2585855"/>
            <a:ext cx="352380" cy="286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DB9F78-B3D8-BE27-9B03-2AF0CD06388A}"/>
              </a:ext>
            </a:extLst>
          </p:cNvPr>
          <p:cNvSpPr/>
          <p:nvPr/>
        </p:nvSpPr>
        <p:spPr bwMode="white">
          <a:xfrm>
            <a:off x="10624761" y="3044228"/>
            <a:ext cx="352380" cy="296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4C1BDB-109C-9D6E-7176-52645F31670A}"/>
              </a:ext>
            </a:extLst>
          </p:cNvPr>
          <p:cNvSpPr/>
          <p:nvPr/>
        </p:nvSpPr>
        <p:spPr bwMode="white">
          <a:xfrm>
            <a:off x="10624761" y="3512150"/>
            <a:ext cx="352380" cy="286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729479FF-2E61-E31E-692E-3C7601B147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60267"/>
            <a:ext cx="10800000" cy="1577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9323FCA-1CA6-2538-A1E5-5F9A18F5716B}"/>
              </a:ext>
            </a:extLst>
          </p:cNvPr>
          <p:cNvSpPr/>
          <p:nvPr/>
        </p:nvSpPr>
        <p:spPr bwMode="white">
          <a:xfrm>
            <a:off x="1691428" y="4667608"/>
            <a:ext cx="628571" cy="258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01EED3F-7132-B9D0-A397-E14D094F28ED}"/>
              </a:ext>
            </a:extLst>
          </p:cNvPr>
          <p:cNvSpPr/>
          <p:nvPr/>
        </p:nvSpPr>
        <p:spPr bwMode="white">
          <a:xfrm>
            <a:off x="4691428" y="4667608"/>
            <a:ext cx="1200000" cy="27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7FC1637-4841-6B59-BD33-2B77A261134E}"/>
              </a:ext>
            </a:extLst>
          </p:cNvPr>
          <p:cNvSpPr/>
          <p:nvPr/>
        </p:nvSpPr>
        <p:spPr bwMode="white">
          <a:xfrm>
            <a:off x="8300952" y="4658049"/>
            <a:ext cx="1247619" cy="286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99A18DB-B7F5-F953-C9CB-71D2D07DF875}"/>
              </a:ext>
            </a:extLst>
          </p:cNvPr>
          <p:cNvSpPr/>
          <p:nvPr/>
        </p:nvSpPr>
        <p:spPr bwMode="white">
          <a:xfrm>
            <a:off x="1681904" y="5126424"/>
            <a:ext cx="933333" cy="27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A6ED0A8-A5A1-7CF0-9945-BC9B4090D9D2}"/>
              </a:ext>
            </a:extLst>
          </p:cNvPr>
          <p:cNvSpPr/>
          <p:nvPr/>
        </p:nvSpPr>
        <p:spPr bwMode="white">
          <a:xfrm>
            <a:off x="4691428" y="5145541"/>
            <a:ext cx="647619" cy="238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08546F4-E290-C10B-6BA1-834E253CF6DD}"/>
              </a:ext>
            </a:extLst>
          </p:cNvPr>
          <p:cNvSpPr/>
          <p:nvPr/>
        </p:nvSpPr>
        <p:spPr bwMode="white">
          <a:xfrm>
            <a:off x="8329523" y="5126424"/>
            <a:ext cx="571428" cy="286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62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87D77C-3E57-8E25-D2DA-C3FAF13A10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4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D4FEA2-3BE3-C485-1E6E-15E32A0EF3F6}"/>
              </a:ext>
            </a:extLst>
          </p:cNvPr>
          <p:cNvSpPr/>
          <p:nvPr/>
        </p:nvSpPr>
        <p:spPr bwMode="white">
          <a:xfrm>
            <a:off x="4672380" y="2577144"/>
            <a:ext cx="923809" cy="277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5D13C9-34DE-F571-902E-DA77376D7D58}"/>
              </a:ext>
            </a:extLst>
          </p:cNvPr>
          <p:cNvSpPr/>
          <p:nvPr/>
        </p:nvSpPr>
        <p:spPr bwMode="white">
          <a:xfrm>
            <a:off x="8805714" y="2586698"/>
            <a:ext cx="619046" cy="277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06C3F7-DFEC-26E7-0804-5D746516DA5D}"/>
              </a:ext>
            </a:extLst>
          </p:cNvPr>
          <p:cNvSpPr/>
          <p:nvPr/>
        </p:nvSpPr>
        <p:spPr bwMode="white">
          <a:xfrm>
            <a:off x="1596190" y="3045311"/>
            <a:ext cx="2152380" cy="286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D235FD8-E42F-E92F-F6F8-EBDB6029DFF0}"/>
              </a:ext>
            </a:extLst>
          </p:cNvPr>
          <p:cNvSpPr/>
          <p:nvPr/>
        </p:nvSpPr>
        <p:spPr bwMode="white">
          <a:xfrm>
            <a:off x="4958095" y="3045311"/>
            <a:ext cx="1228571" cy="286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D0F5543-C517-71CB-A817-D92CD374AE25}"/>
              </a:ext>
            </a:extLst>
          </p:cNvPr>
          <p:cNvSpPr/>
          <p:nvPr/>
        </p:nvSpPr>
        <p:spPr bwMode="white">
          <a:xfrm>
            <a:off x="2500952" y="3513478"/>
            <a:ext cx="1371428" cy="286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297AE186-B8EE-C9D6-A497-AF98F852A0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58813"/>
            <a:ext cx="10800000" cy="1402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ABEA710-B2C5-6D6F-39F5-C9665D903F2F}"/>
              </a:ext>
            </a:extLst>
          </p:cNvPr>
          <p:cNvSpPr/>
          <p:nvPr/>
        </p:nvSpPr>
        <p:spPr bwMode="white">
          <a:xfrm>
            <a:off x="10634285" y="4054241"/>
            <a:ext cx="638095" cy="267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1AA2C8C-BFFC-69F5-5545-3A72C11D1454}"/>
              </a:ext>
            </a:extLst>
          </p:cNvPr>
          <p:cNvSpPr/>
          <p:nvPr/>
        </p:nvSpPr>
        <p:spPr bwMode="white">
          <a:xfrm>
            <a:off x="5367619" y="4512298"/>
            <a:ext cx="619047" cy="276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382E2F3-6F4C-91A3-90ED-2A05C659720E}"/>
              </a:ext>
            </a:extLst>
          </p:cNvPr>
          <p:cNvSpPr/>
          <p:nvPr/>
        </p:nvSpPr>
        <p:spPr bwMode="white">
          <a:xfrm>
            <a:off x="9434285" y="4512298"/>
            <a:ext cx="1980952" cy="276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EFDD896-A73C-3CC6-5916-2A7BD8669227}"/>
              </a:ext>
            </a:extLst>
          </p:cNvPr>
          <p:cNvSpPr/>
          <p:nvPr/>
        </p:nvSpPr>
        <p:spPr bwMode="white">
          <a:xfrm>
            <a:off x="996190" y="4970354"/>
            <a:ext cx="6666666" cy="295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607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9</Words>
  <Application>Microsoft Office PowerPoint</Application>
  <PresentationFormat>宽屏</PresentationFormat>
  <Paragraphs>9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2024-01-10T15:25:14Z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