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60" autoAdjust="0"/>
    <p:restoredTop sz="94660"/>
  </p:normalViewPr>
  <p:slideViewPr>
    <p:cSldViewPr showGuides="1">
      <p:cViewPr varScale="1">
        <p:scale>
          <a:sx n="77" d="100"/>
          <a:sy n="77" d="100"/>
        </p:scale>
        <p:origin x="120" y="7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D708C-A6C5-53B8-DF5D-896A59F387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/>
          <a:stretch/>
        </p:blipFill>
        <p:spPr>
          <a:xfrm>
            <a:off x="4344104" y="2295740"/>
            <a:ext cx="3503792" cy="226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24744"/>
            <a:ext cx="10800000" cy="336543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639616" y="193565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99856" y="190487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79616" y="193565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71664" y="239372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86336" y="240261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34368" y="284289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60424" y="284289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51784" y="373585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56040" y="373585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980336" y="421762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D650B-49A4-5A83-1940-A9DFF081DA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235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168" y="1655087"/>
            <a:ext cx="752400" cy="7612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2208" y="1631129"/>
            <a:ext cx="1512000" cy="787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424" y="1641869"/>
            <a:ext cx="1512000" cy="7876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4192" y="2512533"/>
            <a:ext cx="1512000" cy="787688"/>
          </a:xfrm>
          <a:prstGeom prst="rect">
            <a:avLst/>
          </a:prstGeom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0C284110-3AB4-D4C6-B21C-E3B70E526A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04" y="3313965"/>
            <a:ext cx="10800000" cy="233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692106-B818-FE65-7DEC-E48AA314F2F1}"/>
              </a:ext>
            </a:extLst>
          </p:cNvPr>
          <p:cNvSpPr/>
          <p:nvPr/>
        </p:nvSpPr>
        <p:spPr bwMode="white">
          <a:xfrm>
            <a:off x="5647684" y="4791958"/>
            <a:ext cx="638095" cy="27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BBEA44E-F521-B840-E410-50E1C102B598}"/>
              </a:ext>
            </a:extLst>
          </p:cNvPr>
          <p:cNvSpPr/>
          <p:nvPr/>
        </p:nvSpPr>
        <p:spPr bwMode="white">
          <a:xfrm>
            <a:off x="5190542" y="5240124"/>
            <a:ext cx="647619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8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0F91F-2B28-258A-AA21-AC0B98ADA0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11C80-3543-7413-6819-8A8C22318152}"/>
              </a:ext>
            </a:extLst>
          </p:cNvPr>
          <p:cNvSpPr/>
          <p:nvPr/>
        </p:nvSpPr>
        <p:spPr bwMode="white">
          <a:xfrm>
            <a:off x="9281904" y="1639481"/>
            <a:ext cx="1247619" cy="2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751B6F-E1C7-6815-3DB9-4991D472CD7F}"/>
              </a:ext>
            </a:extLst>
          </p:cNvPr>
          <p:cNvSpPr/>
          <p:nvPr/>
        </p:nvSpPr>
        <p:spPr bwMode="white">
          <a:xfrm>
            <a:off x="8624761" y="2097182"/>
            <a:ext cx="1971428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0F17E0-D307-9A22-3EDE-D40AF2AD21CB}"/>
              </a:ext>
            </a:extLst>
          </p:cNvPr>
          <p:cNvSpPr/>
          <p:nvPr/>
        </p:nvSpPr>
        <p:spPr bwMode="white">
          <a:xfrm>
            <a:off x="1405714" y="3012585"/>
            <a:ext cx="2876190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937135-9284-C206-4603-72BD91866B2D}"/>
              </a:ext>
            </a:extLst>
          </p:cNvPr>
          <p:cNvSpPr/>
          <p:nvPr/>
        </p:nvSpPr>
        <p:spPr bwMode="white">
          <a:xfrm>
            <a:off x="2272380" y="3422609"/>
            <a:ext cx="1904761" cy="83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3854506"/>
            <a:ext cx="10800000" cy="35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64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02B53-25D6-A959-1DAD-1D0074C238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93A2CE-E8F1-479D-58F5-75B543684AD3}"/>
              </a:ext>
            </a:extLst>
          </p:cNvPr>
          <p:cNvSpPr/>
          <p:nvPr/>
        </p:nvSpPr>
        <p:spPr bwMode="white">
          <a:xfrm>
            <a:off x="4700952" y="2421062"/>
            <a:ext cx="285714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55846D-B895-F1E0-E196-86690B5D5A55}"/>
              </a:ext>
            </a:extLst>
          </p:cNvPr>
          <p:cNvSpPr/>
          <p:nvPr/>
        </p:nvSpPr>
        <p:spPr bwMode="white">
          <a:xfrm>
            <a:off x="5910476" y="2421062"/>
            <a:ext cx="333333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543F44-25E2-7A69-B9B2-B3C92663E1AC}"/>
              </a:ext>
            </a:extLst>
          </p:cNvPr>
          <p:cNvSpPr/>
          <p:nvPr/>
        </p:nvSpPr>
        <p:spPr bwMode="white">
          <a:xfrm>
            <a:off x="7262857" y="2421062"/>
            <a:ext cx="590476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5F6951-5F21-E502-D775-265D4CEF995B}"/>
              </a:ext>
            </a:extLst>
          </p:cNvPr>
          <p:cNvSpPr/>
          <p:nvPr/>
        </p:nvSpPr>
        <p:spPr bwMode="white">
          <a:xfrm>
            <a:off x="2367619" y="2802394"/>
            <a:ext cx="257142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212898-88AF-1880-AA52-3AA08D51A054}"/>
              </a:ext>
            </a:extLst>
          </p:cNvPr>
          <p:cNvSpPr/>
          <p:nvPr/>
        </p:nvSpPr>
        <p:spPr bwMode="white">
          <a:xfrm>
            <a:off x="3015238" y="2783328"/>
            <a:ext cx="600000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0BBFA6-F5EA-7249-6936-DFF8994EE6CF}"/>
              </a:ext>
            </a:extLst>
          </p:cNvPr>
          <p:cNvSpPr/>
          <p:nvPr/>
        </p:nvSpPr>
        <p:spPr bwMode="white">
          <a:xfrm>
            <a:off x="3986666" y="2783328"/>
            <a:ext cx="895238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DE5137-063E-E047-A584-CB191BDECD4D}"/>
              </a:ext>
            </a:extLst>
          </p:cNvPr>
          <p:cNvSpPr/>
          <p:nvPr/>
        </p:nvSpPr>
        <p:spPr bwMode="white">
          <a:xfrm>
            <a:off x="2405714" y="3145593"/>
            <a:ext cx="552380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818287-60C1-8E2D-FBEC-525503B9F0BA}"/>
              </a:ext>
            </a:extLst>
          </p:cNvPr>
          <p:cNvSpPr/>
          <p:nvPr/>
        </p:nvSpPr>
        <p:spPr bwMode="white">
          <a:xfrm>
            <a:off x="3586666" y="3145593"/>
            <a:ext cx="542857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FF8A26-6BB1-A51F-1F57-1A054B9396BD}"/>
              </a:ext>
            </a:extLst>
          </p:cNvPr>
          <p:cNvSpPr/>
          <p:nvPr/>
        </p:nvSpPr>
        <p:spPr bwMode="white">
          <a:xfrm>
            <a:off x="4624761" y="3145593"/>
            <a:ext cx="228571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795108-0137-8E3D-BE57-B7C2E105F0C3}"/>
              </a:ext>
            </a:extLst>
          </p:cNvPr>
          <p:cNvSpPr/>
          <p:nvPr/>
        </p:nvSpPr>
        <p:spPr bwMode="white">
          <a:xfrm>
            <a:off x="9840416" y="3040726"/>
            <a:ext cx="304762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7A5E47-5734-AEC4-1B16-1164E342E9D5}"/>
              </a:ext>
            </a:extLst>
          </p:cNvPr>
          <p:cNvSpPr/>
          <p:nvPr/>
        </p:nvSpPr>
        <p:spPr bwMode="white">
          <a:xfrm>
            <a:off x="8662857" y="3450659"/>
            <a:ext cx="342858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3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</Words>
  <Application>Microsoft Office PowerPoint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2024-01-10T15:53:40Z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