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6" d="100"/>
          <a:sy n="106" d="100"/>
        </p:scale>
        <p:origin x="49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EA535-6848-E3A7-A4BE-2E4C12122E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 b="44010"/>
          <a:stretch/>
        </p:blipFill>
        <p:spPr>
          <a:xfrm>
            <a:off x="4007768" y="2956584"/>
            <a:ext cx="4333066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78EDD-F83F-B9AE-83E7-4C8C925A92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D8DA5-26EA-7A02-935F-00701DFB7786}"/>
              </a:ext>
            </a:extLst>
          </p:cNvPr>
          <p:cNvSpPr/>
          <p:nvPr/>
        </p:nvSpPr>
        <p:spPr bwMode="white">
          <a:xfrm>
            <a:off x="3234285" y="1628800"/>
            <a:ext cx="523809" cy="49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81D5B-B595-2A91-1682-0C47673A6CFB}"/>
              </a:ext>
            </a:extLst>
          </p:cNvPr>
          <p:cNvSpPr/>
          <p:nvPr/>
        </p:nvSpPr>
        <p:spPr bwMode="white">
          <a:xfrm>
            <a:off x="6929523" y="1628800"/>
            <a:ext cx="628571" cy="44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527547-A327-491B-65D9-0BE7201F4EA2}"/>
              </a:ext>
            </a:extLst>
          </p:cNvPr>
          <p:cNvSpPr/>
          <p:nvPr/>
        </p:nvSpPr>
        <p:spPr bwMode="white">
          <a:xfrm>
            <a:off x="10415238" y="1829814"/>
            <a:ext cx="380952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14B92-4277-C47F-23EC-3942F99AC5AF}"/>
              </a:ext>
            </a:extLst>
          </p:cNvPr>
          <p:cNvSpPr/>
          <p:nvPr/>
        </p:nvSpPr>
        <p:spPr bwMode="white">
          <a:xfrm>
            <a:off x="3253333" y="2697159"/>
            <a:ext cx="771428" cy="2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3DBC7E-9B15-5F7D-55A1-96FE47A27BF4}"/>
              </a:ext>
            </a:extLst>
          </p:cNvPr>
          <p:cNvSpPr/>
          <p:nvPr/>
        </p:nvSpPr>
        <p:spPr bwMode="white">
          <a:xfrm>
            <a:off x="6615238" y="2492896"/>
            <a:ext cx="580952" cy="43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254A3A-53C3-9C14-381D-7BBC0A574D5A}"/>
              </a:ext>
            </a:extLst>
          </p:cNvPr>
          <p:cNvSpPr/>
          <p:nvPr/>
        </p:nvSpPr>
        <p:spPr bwMode="white">
          <a:xfrm>
            <a:off x="10415238" y="2678097"/>
            <a:ext cx="685714" cy="3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7AE18D1-F12F-4C52-0650-ED8264D07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60" y="3341179"/>
            <a:ext cx="10800000" cy="200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68ABB6-E6D8-3C76-2D95-33BC55546A3B}"/>
              </a:ext>
            </a:extLst>
          </p:cNvPr>
          <p:cNvSpPr/>
          <p:nvPr/>
        </p:nvSpPr>
        <p:spPr bwMode="white">
          <a:xfrm>
            <a:off x="3449969" y="4027731"/>
            <a:ext cx="1200000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6165A5-8351-DA32-8AA0-0E4F3463D5EF}"/>
              </a:ext>
            </a:extLst>
          </p:cNvPr>
          <p:cNvSpPr/>
          <p:nvPr/>
        </p:nvSpPr>
        <p:spPr bwMode="white">
          <a:xfrm>
            <a:off x="7421398" y="4475896"/>
            <a:ext cx="1219047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3D31F0-9A5F-49E3-0FFA-DAA182C5FAFB}"/>
              </a:ext>
            </a:extLst>
          </p:cNvPr>
          <p:cNvSpPr/>
          <p:nvPr/>
        </p:nvSpPr>
        <p:spPr bwMode="white">
          <a:xfrm>
            <a:off x="1783302" y="4924062"/>
            <a:ext cx="1228571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5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B1FE2-4CD6-DFC8-5B1D-64F937EAC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EF8153-FD8D-ACD9-2E8C-5FB502E197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2454"/>
            <a:ext cx="10800000" cy="313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06742-1123-D747-32D7-724E22C529EA}"/>
              </a:ext>
            </a:extLst>
          </p:cNvPr>
          <p:cNvSpPr/>
          <p:nvPr/>
        </p:nvSpPr>
        <p:spPr bwMode="white">
          <a:xfrm>
            <a:off x="6043809" y="3008385"/>
            <a:ext cx="219047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2D13E7-CD9D-D227-7B69-28846B41EA50}"/>
              </a:ext>
            </a:extLst>
          </p:cNvPr>
          <p:cNvSpPr/>
          <p:nvPr/>
        </p:nvSpPr>
        <p:spPr bwMode="white">
          <a:xfrm>
            <a:off x="8386666" y="5213962"/>
            <a:ext cx="2295239" cy="29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6475C7-CBEF-2C3A-C741-5A94B4920491}"/>
              </a:ext>
            </a:extLst>
          </p:cNvPr>
          <p:cNvSpPr/>
          <p:nvPr/>
        </p:nvSpPr>
        <p:spPr bwMode="white">
          <a:xfrm>
            <a:off x="1643809" y="5672264"/>
            <a:ext cx="2714285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002A51-C564-7AC2-DFE2-05008920CD65}"/>
              </a:ext>
            </a:extLst>
          </p:cNvPr>
          <p:cNvSpPr/>
          <p:nvPr/>
        </p:nvSpPr>
        <p:spPr bwMode="white">
          <a:xfrm>
            <a:off x="5672380" y="5653168"/>
            <a:ext cx="1238095" cy="29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806742-1123-D747-32D7-724E22C529EA}"/>
              </a:ext>
            </a:extLst>
          </p:cNvPr>
          <p:cNvSpPr/>
          <p:nvPr/>
        </p:nvSpPr>
        <p:spPr bwMode="white">
          <a:xfrm>
            <a:off x="1271464" y="1916832"/>
            <a:ext cx="3888432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5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2C45C-5B83-6510-2F2C-1D9E3593C9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A7F32A-9C3E-1A94-6DDD-254D02DC8F01}"/>
              </a:ext>
            </a:extLst>
          </p:cNvPr>
          <p:cNvSpPr/>
          <p:nvPr/>
        </p:nvSpPr>
        <p:spPr bwMode="white">
          <a:xfrm>
            <a:off x="4015238" y="1641606"/>
            <a:ext cx="619047" cy="29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5C5459-C6DF-586E-CED0-102454BED0B3}"/>
              </a:ext>
            </a:extLst>
          </p:cNvPr>
          <p:cNvSpPr/>
          <p:nvPr/>
        </p:nvSpPr>
        <p:spPr bwMode="white">
          <a:xfrm>
            <a:off x="1605714" y="2091200"/>
            <a:ext cx="1676190" cy="29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E601CE-DF88-1935-1DFF-19F370B3482F}"/>
              </a:ext>
            </a:extLst>
          </p:cNvPr>
          <p:cNvSpPr/>
          <p:nvPr/>
        </p:nvSpPr>
        <p:spPr bwMode="white">
          <a:xfrm>
            <a:off x="4034285" y="2091200"/>
            <a:ext cx="895238" cy="29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AA51A5-BABC-9967-E7A5-CF444AB68E31}"/>
              </a:ext>
            </a:extLst>
          </p:cNvPr>
          <p:cNvSpPr/>
          <p:nvPr/>
        </p:nvSpPr>
        <p:spPr bwMode="white">
          <a:xfrm>
            <a:off x="5662857" y="2091200"/>
            <a:ext cx="923809" cy="29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0F6E3E2-9668-8B60-D403-06693644A2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04" y="2473832"/>
            <a:ext cx="10800000" cy="399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D3640E-B688-8053-A0E5-95064DBFDB0E}"/>
              </a:ext>
            </a:extLst>
          </p:cNvPr>
          <p:cNvSpPr/>
          <p:nvPr/>
        </p:nvSpPr>
        <p:spPr bwMode="white">
          <a:xfrm>
            <a:off x="4746275" y="2540609"/>
            <a:ext cx="971428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EDD6A1-B144-FE21-44A8-AC1E2B274378}"/>
              </a:ext>
            </a:extLst>
          </p:cNvPr>
          <p:cNvSpPr/>
          <p:nvPr/>
        </p:nvSpPr>
        <p:spPr bwMode="white">
          <a:xfrm>
            <a:off x="6517704" y="2550149"/>
            <a:ext cx="952380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BA5089-1535-0108-2536-856D27F92905}"/>
              </a:ext>
            </a:extLst>
          </p:cNvPr>
          <p:cNvSpPr/>
          <p:nvPr/>
        </p:nvSpPr>
        <p:spPr bwMode="white">
          <a:xfrm>
            <a:off x="8231989" y="2559689"/>
            <a:ext cx="657142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3284AB-B884-FA83-8E67-0BB40AEC08B7}"/>
              </a:ext>
            </a:extLst>
          </p:cNvPr>
          <p:cNvSpPr/>
          <p:nvPr/>
        </p:nvSpPr>
        <p:spPr bwMode="white">
          <a:xfrm>
            <a:off x="1517704" y="4820592"/>
            <a:ext cx="219047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0F57F8-63CD-EBE7-9969-4B6D4B8BF0DA}"/>
              </a:ext>
            </a:extLst>
          </p:cNvPr>
          <p:cNvSpPr/>
          <p:nvPr/>
        </p:nvSpPr>
        <p:spPr bwMode="white">
          <a:xfrm>
            <a:off x="1536751" y="5268957"/>
            <a:ext cx="152380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3D7E21-E841-F4A1-78AA-307BB58D8B3B}"/>
              </a:ext>
            </a:extLst>
          </p:cNvPr>
          <p:cNvSpPr/>
          <p:nvPr/>
        </p:nvSpPr>
        <p:spPr bwMode="white">
          <a:xfrm>
            <a:off x="1517704" y="5717322"/>
            <a:ext cx="209523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2AB7B9-8648-3FA5-AEB1-62D483B08D29}"/>
              </a:ext>
            </a:extLst>
          </p:cNvPr>
          <p:cNvSpPr/>
          <p:nvPr/>
        </p:nvSpPr>
        <p:spPr bwMode="white">
          <a:xfrm>
            <a:off x="1517704" y="6165687"/>
            <a:ext cx="209523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58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