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C2ABC-51B2-4434-EC17-DC8A49F9AD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50663"/>
          <a:stretch/>
        </p:blipFill>
        <p:spPr>
          <a:xfrm>
            <a:off x="4727848" y="2952108"/>
            <a:ext cx="2736304" cy="85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EE426-7A1E-4940-5D4E-E1067E4B2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D06EC-F756-036E-550A-FD2B9011C938}"/>
              </a:ext>
            </a:extLst>
          </p:cNvPr>
          <p:cNvSpPr/>
          <p:nvPr/>
        </p:nvSpPr>
        <p:spPr bwMode="white">
          <a:xfrm>
            <a:off x="3062857" y="1621704"/>
            <a:ext cx="590476" cy="26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3F5E48-1623-C276-5806-AC4F65C2329B}"/>
              </a:ext>
            </a:extLst>
          </p:cNvPr>
          <p:cNvSpPr/>
          <p:nvPr/>
        </p:nvSpPr>
        <p:spPr bwMode="white">
          <a:xfrm>
            <a:off x="6720000" y="1621704"/>
            <a:ext cx="571428" cy="28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C3A1ED-BBFD-B1F3-E7EC-A0486F4DFE74}"/>
              </a:ext>
            </a:extLst>
          </p:cNvPr>
          <p:cNvSpPr/>
          <p:nvPr/>
        </p:nvSpPr>
        <p:spPr bwMode="white">
          <a:xfrm>
            <a:off x="1605714" y="2128092"/>
            <a:ext cx="600000" cy="24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4766CF-B767-61CA-8703-6F8806F0B94C}"/>
              </a:ext>
            </a:extLst>
          </p:cNvPr>
          <p:cNvSpPr/>
          <p:nvPr/>
        </p:nvSpPr>
        <p:spPr bwMode="white">
          <a:xfrm>
            <a:off x="3767619" y="2108983"/>
            <a:ext cx="609523" cy="2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F0E09B-AEA6-8F25-12A2-0F6C965DBF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1162"/>
            <a:ext cx="10800000" cy="248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4740DE-E1A7-F6FB-5D26-E3900B75F3C0}"/>
              </a:ext>
            </a:extLst>
          </p:cNvPr>
          <p:cNvSpPr/>
          <p:nvPr/>
        </p:nvSpPr>
        <p:spPr bwMode="white">
          <a:xfrm>
            <a:off x="2034285" y="2605642"/>
            <a:ext cx="600000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3C450-5DBE-F64A-0B5F-CF897C376B70}"/>
              </a:ext>
            </a:extLst>
          </p:cNvPr>
          <p:cNvSpPr/>
          <p:nvPr/>
        </p:nvSpPr>
        <p:spPr bwMode="white">
          <a:xfrm>
            <a:off x="4929523" y="2605642"/>
            <a:ext cx="1200000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F629F3-CBBB-604A-6B2E-F6D1AA682BE4}"/>
              </a:ext>
            </a:extLst>
          </p:cNvPr>
          <p:cNvSpPr/>
          <p:nvPr/>
        </p:nvSpPr>
        <p:spPr bwMode="white">
          <a:xfrm>
            <a:off x="8453333" y="2596102"/>
            <a:ext cx="304761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D32535-833A-CA90-7E45-0F13980590B3}"/>
              </a:ext>
            </a:extLst>
          </p:cNvPr>
          <p:cNvSpPr/>
          <p:nvPr/>
        </p:nvSpPr>
        <p:spPr bwMode="white">
          <a:xfrm>
            <a:off x="1024761" y="3101726"/>
            <a:ext cx="580952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1CA325-A01E-C061-A06F-7FA6DD7353FD}"/>
              </a:ext>
            </a:extLst>
          </p:cNvPr>
          <p:cNvSpPr/>
          <p:nvPr/>
        </p:nvSpPr>
        <p:spPr bwMode="white">
          <a:xfrm>
            <a:off x="4777142" y="3092186"/>
            <a:ext cx="1838095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9A6618-EFDD-081A-54D4-F381D3490CE6}"/>
              </a:ext>
            </a:extLst>
          </p:cNvPr>
          <p:cNvSpPr/>
          <p:nvPr/>
        </p:nvSpPr>
        <p:spPr bwMode="white">
          <a:xfrm>
            <a:off x="2186666" y="3569190"/>
            <a:ext cx="571428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828F23-F251-E010-9242-E1245E4C0443}"/>
              </a:ext>
            </a:extLst>
          </p:cNvPr>
          <p:cNvSpPr/>
          <p:nvPr/>
        </p:nvSpPr>
        <p:spPr bwMode="white">
          <a:xfrm>
            <a:off x="8139047" y="3569190"/>
            <a:ext cx="628571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B50262-566A-13CE-E4CC-8245ECBB0906}"/>
              </a:ext>
            </a:extLst>
          </p:cNvPr>
          <p:cNvSpPr/>
          <p:nvPr/>
        </p:nvSpPr>
        <p:spPr bwMode="white">
          <a:xfrm>
            <a:off x="1015238" y="4065273"/>
            <a:ext cx="590476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84E199-D1DA-EB42-0408-79BAD67FCA78}"/>
              </a:ext>
            </a:extLst>
          </p:cNvPr>
          <p:cNvSpPr/>
          <p:nvPr/>
        </p:nvSpPr>
        <p:spPr bwMode="white">
          <a:xfrm>
            <a:off x="6186666" y="4065273"/>
            <a:ext cx="600000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03B3B2-A779-5682-A862-44BCDC1E9E72}"/>
              </a:ext>
            </a:extLst>
          </p:cNvPr>
          <p:cNvSpPr/>
          <p:nvPr/>
        </p:nvSpPr>
        <p:spPr bwMode="white">
          <a:xfrm>
            <a:off x="1862857" y="4551817"/>
            <a:ext cx="619047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F83E7-0D26-6C18-F6AC-D1E8246AA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4A3048-17D8-B785-082C-9E7DAC9206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46196"/>
            <a:ext cx="10800000" cy="240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438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79AA6-B5AB-96C0-F795-0233A203EF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2339A-5045-2A59-927C-B82CF74CE422}"/>
              </a:ext>
            </a:extLst>
          </p:cNvPr>
          <p:cNvSpPr/>
          <p:nvPr/>
        </p:nvSpPr>
        <p:spPr bwMode="white">
          <a:xfrm>
            <a:off x="3367619" y="1105886"/>
            <a:ext cx="600000" cy="2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5FFAB-1DE4-7B9D-09CC-DE07A4FEF472}"/>
              </a:ext>
            </a:extLst>
          </p:cNvPr>
          <p:cNvSpPr/>
          <p:nvPr/>
        </p:nvSpPr>
        <p:spPr bwMode="white">
          <a:xfrm>
            <a:off x="4796190" y="1086760"/>
            <a:ext cx="628571" cy="27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8DE59-442D-EAC4-8A3F-9D0BE4F7EF6C}"/>
              </a:ext>
            </a:extLst>
          </p:cNvPr>
          <p:cNvSpPr/>
          <p:nvPr/>
        </p:nvSpPr>
        <p:spPr bwMode="white">
          <a:xfrm>
            <a:off x="8320000" y="1125013"/>
            <a:ext cx="295238" cy="2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55D0B9-AED6-DE68-07B0-5AA532785A9F}"/>
              </a:ext>
            </a:extLst>
          </p:cNvPr>
          <p:cNvSpPr/>
          <p:nvPr/>
        </p:nvSpPr>
        <p:spPr bwMode="white">
          <a:xfrm>
            <a:off x="9481904" y="1096323"/>
            <a:ext cx="333333" cy="27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06FC3A-B86F-AFFD-86CF-858A90637A0D}"/>
              </a:ext>
            </a:extLst>
          </p:cNvPr>
          <p:cNvSpPr/>
          <p:nvPr/>
        </p:nvSpPr>
        <p:spPr bwMode="white">
          <a:xfrm>
            <a:off x="5853333" y="1574491"/>
            <a:ext cx="876190" cy="26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A4B23B-9394-CADA-FCE5-FA1EF90CC4CD}"/>
              </a:ext>
            </a:extLst>
          </p:cNvPr>
          <p:cNvSpPr/>
          <p:nvPr/>
        </p:nvSpPr>
        <p:spPr bwMode="white">
          <a:xfrm>
            <a:off x="1291428" y="2559517"/>
            <a:ext cx="619047" cy="27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828788-1AEF-9138-0B5D-DD2F0F184516}"/>
              </a:ext>
            </a:extLst>
          </p:cNvPr>
          <p:cNvSpPr/>
          <p:nvPr/>
        </p:nvSpPr>
        <p:spPr bwMode="white">
          <a:xfrm>
            <a:off x="2624761" y="2559517"/>
            <a:ext cx="571428" cy="26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2B9763A-F4AB-46D2-3382-47D40ED3F9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04" y="2985299"/>
            <a:ext cx="10800000" cy="245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B2C7FC-E699-CBE9-6497-5A934D6A8CC5}"/>
              </a:ext>
            </a:extLst>
          </p:cNvPr>
          <p:cNvSpPr/>
          <p:nvPr/>
        </p:nvSpPr>
        <p:spPr bwMode="white">
          <a:xfrm>
            <a:off x="10574923" y="3662219"/>
            <a:ext cx="209523" cy="1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7DCFBD-E6B7-CFB1-9151-ACBC22262FB4}"/>
              </a:ext>
            </a:extLst>
          </p:cNvPr>
          <p:cNvSpPr/>
          <p:nvPr/>
        </p:nvSpPr>
        <p:spPr bwMode="white">
          <a:xfrm>
            <a:off x="10508256" y="4577492"/>
            <a:ext cx="304761" cy="27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AA6885-16C9-4F48-8C32-176B2BA5B69E}"/>
              </a:ext>
            </a:extLst>
          </p:cNvPr>
          <p:cNvSpPr/>
          <p:nvPr/>
        </p:nvSpPr>
        <p:spPr bwMode="white">
          <a:xfrm>
            <a:off x="10508256" y="5063731"/>
            <a:ext cx="304761" cy="27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9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965EE-5602-415B-78BB-E85FAD3F3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0C686-B8DE-9790-7753-A076A8C29448}"/>
              </a:ext>
            </a:extLst>
          </p:cNvPr>
          <p:cNvSpPr/>
          <p:nvPr/>
        </p:nvSpPr>
        <p:spPr bwMode="white">
          <a:xfrm>
            <a:off x="6072380" y="1086557"/>
            <a:ext cx="1161904" cy="28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4F909-6CDF-0564-2B75-4961225C50FD}"/>
              </a:ext>
            </a:extLst>
          </p:cNvPr>
          <p:cNvSpPr/>
          <p:nvPr/>
        </p:nvSpPr>
        <p:spPr bwMode="white">
          <a:xfrm>
            <a:off x="1862857" y="2069844"/>
            <a:ext cx="895238" cy="2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8FE228-BAA7-2FE0-5D18-1E8667038ADA}"/>
              </a:ext>
            </a:extLst>
          </p:cNvPr>
          <p:cNvSpPr/>
          <p:nvPr/>
        </p:nvSpPr>
        <p:spPr bwMode="white">
          <a:xfrm>
            <a:off x="6834285" y="2060298"/>
            <a:ext cx="609523" cy="2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6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