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660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D943BF-7799-5CF4-5A01-E153EB39890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558"/>
          <a:stretch/>
        </p:blipFill>
        <p:spPr>
          <a:xfrm>
            <a:off x="4427516" y="2441955"/>
            <a:ext cx="3336968" cy="197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g_16777215">
            <a:extLst>
              <a:ext uri="{FF2B5EF4-FFF2-40B4-BE49-F238E27FC236}">
                <a16:creationId xmlns:a16="http://schemas.microsoft.com/office/drawing/2014/main" id="{98FC1BF4-8D72-1722-B90A-F215910FA3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175216"/>
            <a:ext cx="10800000" cy="3417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5024" y="3904024"/>
            <a:ext cx="792000" cy="78279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7920" y="3904023"/>
            <a:ext cx="792000" cy="78279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12820" y="3904024"/>
            <a:ext cx="1494000" cy="76936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9728" y="4820032"/>
            <a:ext cx="1494000" cy="76936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4905" y="5735428"/>
            <a:ext cx="1494000" cy="76936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7384" y="5742712"/>
            <a:ext cx="1494000" cy="76936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400" y="924962"/>
            <a:ext cx="10952992" cy="2118734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2783632" y="1748672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799856" y="1748672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184232" y="1748672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0200456" y="1748672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295800" y="2234440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760296" y="2306448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287688" y="2706558"/>
            <a:ext cx="274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472264" y="2666488"/>
            <a:ext cx="274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744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707EB2-9FC5-69F0-FB64-89A0ED50AF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50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D5C0EE-C247-4E7A-EBB2-F29C2867F11E}"/>
              </a:ext>
            </a:extLst>
          </p:cNvPr>
          <p:cNvSpPr/>
          <p:nvPr/>
        </p:nvSpPr>
        <p:spPr bwMode="white">
          <a:xfrm>
            <a:off x="5644230" y="1988840"/>
            <a:ext cx="903540" cy="13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D5C0EE-C247-4E7A-EBB2-F29C2867F11E}"/>
              </a:ext>
            </a:extLst>
          </p:cNvPr>
          <p:cNvSpPr/>
          <p:nvPr/>
        </p:nvSpPr>
        <p:spPr bwMode="white">
          <a:xfrm>
            <a:off x="7824192" y="2004271"/>
            <a:ext cx="903540" cy="13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D5C0EE-C247-4E7A-EBB2-F29C2867F11E}"/>
              </a:ext>
            </a:extLst>
          </p:cNvPr>
          <p:cNvSpPr/>
          <p:nvPr/>
        </p:nvSpPr>
        <p:spPr bwMode="white">
          <a:xfrm>
            <a:off x="2855640" y="2484751"/>
            <a:ext cx="903540" cy="13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D5C0EE-C247-4E7A-EBB2-F29C2867F11E}"/>
              </a:ext>
            </a:extLst>
          </p:cNvPr>
          <p:cNvSpPr/>
          <p:nvPr/>
        </p:nvSpPr>
        <p:spPr bwMode="white">
          <a:xfrm>
            <a:off x="10200456" y="2484751"/>
            <a:ext cx="903540" cy="13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059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88DC66-538E-C3CC-7CD4-45B409B06A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0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D5C0EE-C247-4E7A-EBB2-F29C2867F11E}"/>
              </a:ext>
            </a:extLst>
          </p:cNvPr>
          <p:cNvSpPr/>
          <p:nvPr/>
        </p:nvSpPr>
        <p:spPr bwMode="white">
          <a:xfrm>
            <a:off x="4472380" y="2210824"/>
            <a:ext cx="219047" cy="228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86A3A3-9835-F36D-8E97-ED8B9081D4C5}"/>
              </a:ext>
            </a:extLst>
          </p:cNvPr>
          <p:cNvSpPr/>
          <p:nvPr/>
        </p:nvSpPr>
        <p:spPr bwMode="white">
          <a:xfrm>
            <a:off x="9729523" y="2210824"/>
            <a:ext cx="266666" cy="228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ED4942-2EBF-AA07-3F82-F1206DEAB4E4}"/>
              </a:ext>
            </a:extLst>
          </p:cNvPr>
          <p:cNvSpPr/>
          <p:nvPr/>
        </p:nvSpPr>
        <p:spPr bwMode="white">
          <a:xfrm>
            <a:off x="4500952" y="3163766"/>
            <a:ext cx="2180952" cy="285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8758421-845E-57DB-32F1-05AEEEE3CEFD}"/>
              </a:ext>
            </a:extLst>
          </p:cNvPr>
          <p:cNvSpPr/>
          <p:nvPr/>
        </p:nvSpPr>
        <p:spPr bwMode="white">
          <a:xfrm>
            <a:off x="9253333" y="3173295"/>
            <a:ext cx="628571" cy="2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9EF6F3-E3D0-EEB6-1E73-E1C8BAFD6369}"/>
              </a:ext>
            </a:extLst>
          </p:cNvPr>
          <p:cNvSpPr/>
          <p:nvPr/>
        </p:nvSpPr>
        <p:spPr bwMode="white">
          <a:xfrm>
            <a:off x="4624761" y="3649766"/>
            <a:ext cx="3333333" cy="285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995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2C01E9-7240-2D9B-8B75-406FE12C5E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8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D6642D-DBD8-CF6B-C8D5-597468EB58F2}"/>
              </a:ext>
            </a:extLst>
          </p:cNvPr>
          <p:cNvSpPr/>
          <p:nvPr/>
        </p:nvSpPr>
        <p:spPr bwMode="white">
          <a:xfrm>
            <a:off x="3405714" y="1105807"/>
            <a:ext cx="352380" cy="286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273B7C-7225-FD6E-132C-86D6A267978D}"/>
              </a:ext>
            </a:extLst>
          </p:cNvPr>
          <p:cNvSpPr/>
          <p:nvPr/>
        </p:nvSpPr>
        <p:spPr bwMode="white">
          <a:xfrm>
            <a:off x="6567619" y="1105807"/>
            <a:ext cx="342858" cy="286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A9C50D-B1C5-1E9E-66CB-172E72D24E8D}"/>
              </a:ext>
            </a:extLst>
          </p:cNvPr>
          <p:cNvSpPr/>
          <p:nvPr/>
        </p:nvSpPr>
        <p:spPr bwMode="white">
          <a:xfrm>
            <a:off x="9720000" y="1105807"/>
            <a:ext cx="352380" cy="286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3474B9-F155-96EC-9A97-DE34536E0646}"/>
              </a:ext>
            </a:extLst>
          </p:cNvPr>
          <p:cNvSpPr/>
          <p:nvPr/>
        </p:nvSpPr>
        <p:spPr bwMode="white">
          <a:xfrm>
            <a:off x="3605714" y="2587241"/>
            <a:ext cx="628571" cy="27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61E0222-09DC-8271-5643-99AA49C0A28F}"/>
              </a:ext>
            </a:extLst>
          </p:cNvPr>
          <p:cNvSpPr/>
          <p:nvPr/>
        </p:nvSpPr>
        <p:spPr bwMode="white">
          <a:xfrm>
            <a:off x="5129523" y="2577684"/>
            <a:ext cx="638095" cy="26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62DEEF13-F5D2-97BB-076F-1D9A7AF446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342510"/>
            <a:ext cx="10800000" cy="1472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1AE3784-0EBD-8AB2-C92F-40D2D1F7156E}"/>
              </a:ext>
            </a:extLst>
          </p:cNvPr>
          <p:cNvSpPr/>
          <p:nvPr/>
        </p:nvSpPr>
        <p:spPr bwMode="white">
          <a:xfrm>
            <a:off x="7788773" y="3992727"/>
            <a:ext cx="3619047" cy="277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75C62B1-F56E-DAE4-6568-7B309E2C62AF}"/>
              </a:ext>
            </a:extLst>
          </p:cNvPr>
          <p:cNvSpPr/>
          <p:nvPr/>
        </p:nvSpPr>
        <p:spPr bwMode="white">
          <a:xfrm>
            <a:off x="1484011" y="4480390"/>
            <a:ext cx="8733333" cy="28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1258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8</Words>
  <Application>Microsoft Office PowerPoint</Application>
  <PresentationFormat>宽屏</PresentationFormat>
  <Paragraphs>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2024-01-10T15:32:53Z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