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16CA6-1D27-6BFD-C5AE-56EA5F3491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41735"/>
          <a:stretch/>
        </p:blipFill>
        <p:spPr>
          <a:xfrm>
            <a:off x="3021529" y="1700808"/>
            <a:ext cx="6148942" cy="77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CE3DE7C-DB33-7728-4419-492D0483D2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0891" b="13389"/>
          <a:stretch/>
        </p:blipFill>
        <p:spPr>
          <a:xfrm>
            <a:off x="4020068" y="3140968"/>
            <a:ext cx="4151864" cy="162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AE475-6475-D605-A994-25FB1AF74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800" y="1556792"/>
            <a:ext cx="1494000" cy="7604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1549906"/>
            <a:ext cx="756000" cy="7472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384" y="2390744"/>
            <a:ext cx="1494000" cy="7604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022" y="2388781"/>
            <a:ext cx="1494000" cy="7604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310" y="2391943"/>
            <a:ext cx="756000" cy="74720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21124"/>
            <a:ext cx="1494000" cy="76041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360" y="3233352"/>
            <a:ext cx="756000" cy="7472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528" y="4060571"/>
            <a:ext cx="1494000" cy="7604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1728" y="4073781"/>
            <a:ext cx="756000" cy="74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2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A2300-3A3F-830B-92B1-E8978F951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3F6A47-E0DF-B045-EBB7-79E8AA19ED29}"/>
              </a:ext>
            </a:extLst>
          </p:cNvPr>
          <p:cNvSpPr/>
          <p:nvPr/>
        </p:nvSpPr>
        <p:spPr bwMode="white">
          <a:xfrm>
            <a:off x="2129523" y="1611222"/>
            <a:ext cx="590476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40225B-C3CB-3E13-B08E-CD937BDC1BB6}"/>
              </a:ext>
            </a:extLst>
          </p:cNvPr>
          <p:cNvSpPr/>
          <p:nvPr/>
        </p:nvSpPr>
        <p:spPr bwMode="white">
          <a:xfrm>
            <a:off x="4596190" y="1611222"/>
            <a:ext cx="628571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00CE5-7BBF-6B53-AC50-528618B6977D}"/>
              </a:ext>
            </a:extLst>
          </p:cNvPr>
          <p:cNvSpPr/>
          <p:nvPr/>
        </p:nvSpPr>
        <p:spPr bwMode="white">
          <a:xfrm>
            <a:off x="7120000" y="1601681"/>
            <a:ext cx="571428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1E77F-A82E-A034-3042-1C0FB45641F6}"/>
              </a:ext>
            </a:extLst>
          </p:cNvPr>
          <p:cNvSpPr/>
          <p:nvPr/>
        </p:nvSpPr>
        <p:spPr bwMode="white">
          <a:xfrm>
            <a:off x="9624761" y="1601681"/>
            <a:ext cx="600000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7E2303-4C77-1A47-A072-9C9B7D062047}"/>
              </a:ext>
            </a:extLst>
          </p:cNvPr>
          <p:cNvSpPr/>
          <p:nvPr/>
        </p:nvSpPr>
        <p:spPr bwMode="white">
          <a:xfrm>
            <a:off x="2110476" y="2031010"/>
            <a:ext cx="590476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355FA6-5E5F-3225-692B-46AFDE524588}"/>
              </a:ext>
            </a:extLst>
          </p:cNvPr>
          <p:cNvSpPr/>
          <p:nvPr/>
        </p:nvSpPr>
        <p:spPr bwMode="white">
          <a:xfrm>
            <a:off x="4615238" y="2011929"/>
            <a:ext cx="619047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51DD60-22E1-7207-FD3D-64EF7D235FDD}"/>
              </a:ext>
            </a:extLst>
          </p:cNvPr>
          <p:cNvSpPr/>
          <p:nvPr/>
        </p:nvSpPr>
        <p:spPr bwMode="white">
          <a:xfrm>
            <a:off x="7110476" y="2021469"/>
            <a:ext cx="628571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626B82-D0D2-F3D0-C0DD-687F43F51542}"/>
              </a:ext>
            </a:extLst>
          </p:cNvPr>
          <p:cNvSpPr/>
          <p:nvPr/>
        </p:nvSpPr>
        <p:spPr bwMode="white">
          <a:xfrm>
            <a:off x="9605714" y="2021469"/>
            <a:ext cx="609523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01C053-4DD3-DF6F-6D11-4C73A85CEF03}"/>
              </a:ext>
            </a:extLst>
          </p:cNvPr>
          <p:cNvSpPr/>
          <p:nvPr/>
        </p:nvSpPr>
        <p:spPr bwMode="white">
          <a:xfrm>
            <a:off x="3443809" y="3042318"/>
            <a:ext cx="34285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0B4757-2FCD-CB9C-E327-94F7F40F9A46}"/>
              </a:ext>
            </a:extLst>
          </p:cNvPr>
          <p:cNvSpPr/>
          <p:nvPr/>
        </p:nvSpPr>
        <p:spPr bwMode="white">
          <a:xfrm>
            <a:off x="5834285" y="3023236"/>
            <a:ext cx="314285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B07B70-47EE-3A90-1CB8-4AAE5BA87811}"/>
              </a:ext>
            </a:extLst>
          </p:cNvPr>
          <p:cNvSpPr/>
          <p:nvPr/>
        </p:nvSpPr>
        <p:spPr bwMode="white">
          <a:xfrm>
            <a:off x="8196190" y="3023236"/>
            <a:ext cx="333333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FE0DD5-68FF-5D75-BFB2-C573F676E644}"/>
              </a:ext>
            </a:extLst>
          </p:cNvPr>
          <p:cNvSpPr/>
          <p:nvPr/>
        </p:nvSpPr>
        <p:spPr bwMode="white">
          <a:xfrm>
            <a:off x="4481904" y="3443024"/>
            <a:ext cx="32380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4AADA4-9A31-7870-35F3-D0237B47E839}"/>
              </a:ext>
            </a:extLst>
          </p:cNvPr>
          <p:cNvSpPr/>
          <p:nvPr/>
        </p:nvSpPr>
        <p:spPr bwMode="white">
          <a:xfrm>
            <a:off x="7148571" y="3452565"/>
            <a:ext cx="333333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5D6FF7-36E1-9182-F88F-21494FA34B4B}"/>
              </a:ext>
            </a:extLst>
          </p:cNvPr>
          <p:cNvSpPr/>
          <p:nvPr/>
        </p:nvSpPr>
        <p:spPr bwMode="white">
          <a:xfrm>
            <a:off x="9824761" y="3452565"/>
            <a:ext cx="314284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4998A1-5BD1-00D2-00A4-D01D5FF3386F}"/>
              </a:ext>
            </a:extLst>
          </p:cNvPr>
          <p:cNvSpPr/>
          <p:nvPr/>
        </p:nvSpPr>
        <p:spPr bwMode="white">
          <a:xfrm>
            <a:off x="4796190" y="3872353"/>
            <a:ext cx="32380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9C1386-6DE8-F187-8347-80D0BCAC8804}"/>
              </a:ext>
            </a:extLst>
          </p:cNvPr>
          <p:cNvSpPr/>
          <p:nvPr/>
        </p:nvSpPr>
        <p:spPr bwMode="white">
          <a:xfrm>
            <a:off x="5681904" y="3872353"/>
            <a:ext cx="333333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F65FDC3-5D34-450B-BA44-A2B09E645AC9}"/>
              </a:ext>
            </a:extLst>
          </p:cNvPr>
          <p:cNvSpPr/>
          <p:nvPr/>
        </p:nvSpPr>
        <p:spPr bwMode="white">
          <a:xfrm>
            <a:off x="7462857" y="3843731"/>
            <a:ext cx="295238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AB8B05C-33BD-8E4A-05FC-9D3043110018}"/>
              </a:ext>
            </a:extLst>
          </p:cNvPr>
          <p:cNvSpPr/>
          <p:nvPr/>
        </p:nvSpPr>
        <p:spPr bwMode="white">
          <a:xfrm>
            <a:off x="8348571" y="3862812"/>
            <a:ext cx="314285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4B803B-AB5C-205B-B238-2CEAF1B40969}"/>
              </a:ext>
            </a:extLst>
          </p:cNvPr>
          <p:cNvSpPr/>
          <p:nvPr/>
        </p:nvSpPr>
        <p:spPr bwMode="white">
          <a:xfrm>
            <a:off x="10424761" y="3843731"/>
            <a:ext cx="304762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C531EB-944B-BC17-6A94-4AAB505651B7}"/>
              </a:ext>
            </a:extLst>
          </p:cNvPr>
          <p:cNvSpPr/>
          <p:nvPr/>
        </p:nvSpPr>
        <p:spPr bwMode="white">
          <a:xfrm>
            <a:off x="4205714" y="4263519"/>
            <a:ext cx="580952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738A5AB-E7CD-0C51-7FC2-9D5B59E97715}"/>
              </a:ext>
            </a:extLst>
          </p:cNvPr>
          <p:cNvSpPr/>
          <p:nvPr/>
        </p:nvSpPr>
        <p:spPr bwMode="white">
          <a:xfrm>
            <a:off x="6824761" y="4273060"/>
            <a:ext cx="619047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05E69BC-5BAF-D051-EEA6-1627CE2DB58F}"/>
              </a:ext>
            </a:extLst>
          </p:cNvPr>
          <p:cNvSpPr/>
          <p:nvPr/>
        </p:nvSpPr>
        <p:spPr bwMode="white">
          <a:xfrm>
            <a:off x="9453333" y="4273060"/>
            <a:ext cx="628571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07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558B7-8E69-9368-A7D1-37C11E1C1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E4668-6801-E59A-11F4-62BECC9FB9B9}"/>
              </a:ext>
            </a:extLst>
          </p:cNvPr>
          <p:cNvSpPr/>
          <p:nvPr/>
        </p:nvSpPr>
        <p:spPr bwMode="white">
          <a:xfrm>
            <a:off x="4148571" y="2040551"/>
            <a:ext cx="266666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F64BC-7538-D70A-4C98-EA70C8548F46}"/>
              </a:ext>
            </a:extLst>
          </p:cNvPr>
          <p:cNvSpPr/>
          <p:nvPr/>
        </p:nvSpPr>
        <p:spPr bwMode="white">
          <a:xfrm>
            <a:off x="2091428" y="2460339"/>
            <a:ext cx="238095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5FFBA1-DCCD-071C-9502-884664BC4F62}"/>
              </a:ext>
            </a:extLst>
          </p:cNvPr>
          <p:cNvSpPr/>
          <p:nvPr/>
        </p:nvSpPr>
        <p:spPr bwMode="white">
          <a:xfrm>
            <a:off x="2396190" y="2870586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1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70D94-501D-3D23-49FB-A70E41AF5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29DBAB-736F-6CFA-77F2-4F5A92F99CDC}"/>
              </a:ext>
            </a:extLst>
          </p:cNvPr>
          <p:cNvSpPr/>
          <p:nvPr/>
        </p:nvSpPr>
        <p:spPr bwMode="white">
          <a:xfrm>
            <a:off x="4710476" y="2403095"/>
            <a:ext cx="2304761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3D0C5-EF8D-E5C0-1616-1A94DD3EA2B2}"/>
              </a:ext>
            </a:extLst>
          </p:cNvPr>
          <p:cNvSpPr/>
          <p:nvPr/>
        </p:nvSpPr>
        <p:spPr bwMode="white">
          <a:xfrm>
            <a:off x="8043809" y="2403095"/>
            <a:ext cx="3209523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C4D27-9AC9-2EE6-6476-EA80F9470F7B}"/>
              </a:ext>
            </a:extLst>
          </p:cNvPr>
          <p:cNvSpPr/>
          <p:nvPr/>
        </p:nvSpPr>
        <p:spPr bwMode="white">
          <a:xfrm>
            <a:off x="996190" y="2813342"/>
            <a:ext cx="4457142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4D20E5-451F-FC71-6491-C9EA9D15829F}"/>
              </a:ext>
            </a:extLst>
          </p:cNvPr>
          <p:cNvSpPr/>
          <p:nvPr/>
        </p:nvSpPr>
        <p:spPr bwMode="white">
          <a:xfrm>
            <a:off x="4129523" y="3643378"/>
            <a:ext cx="3009523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4250B2-2081-AC26-E91B-A49288A0AC96}"/>
              </a:ext>
            </a:extLst>
          </p:cNvPr>
          <p:cNvSpPr/>
          <p:nvPr/>
        </p:nvSpPr>
        <p:spPr bwMode="white">
          <a:xfrm>
            <a:off x="10939047" y="3662459"/>
            <a:ext cx="323809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A9C7D6-BEE6-FAE1-D6EC-3928AD1C1E0F}"/>
              </a:ext>
            </a:extLst>
          </p:cNvPr>
          <p:cNvSpPr/>
          <p:nvPr/>
        </p:nvSpPr>
        <p:spPr bwMode="white">
          <a:xfrm>
            <a:off x="1005714" y="4063166"/>
            <a:ext cx="2990476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9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2024-01-09T04:56:35Z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