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31" r:id="rId3"/>
    <p:sldId id="329" r:id="rId4"/>
    <p:sldId id="328" r:id="rId5"/>
    <p:sldId id="326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5" d="100"/>
          <a:sy n="105" d="100"/>
        </p:scale>
        <p:origin x="540" y="10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D75102D-5635-2274-6D0F-045CCD17357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221" b="35069"/>
          <a:stretch/>
        </p:blipFill>
        <p:spPr>
          <a:xfrm>
            <a:off x="2207582" y="3064596"/>
            <a:ext cx="7776836" cy="7288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6BBBE99-C208-B308-ECAD-87551C67C11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5226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15F43B9-9C58-E462-922C-9DD7C3283BEE}"/>
              </a:ext>
            </a:extLst>
          </p:cNvPr>
          <p:cNvSpPr/>
          <p:nvPr/>
        </p:nvSpPr>
        <p:spPr bwMode="white">
          <a:xfrm>
            <a:off x="4615238" y="1632788"/>
            <a:ext cx="819047" cy="2298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780BDA25-A459-016B-EE01-51C10A91EED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420888"/>
            <a:ext cx="10800000" cy="21485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649B0F7-E2F1-CA82-C8D8-3771B4E8EFC6}"/>
              </a:ext>
            </a:extLst>
          </p:cNvPr>
          <p:cNvSpPr/>
          <p:nvPr/>
        </p:nvSpPr>
        <p:spPr bwMode="white">
          <a:xfrm>
            <a:off x="7272380" y="2611870"/>
            <a:ext cx="238095" cy="2291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94498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319FF91-C749-16EF-0D79-2BAE4EB4C52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103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D29025D-AD8A-035E-54F7-3F9EB1B15667}"/>
              </a:ext>
            </a:extLst>
          </p:cNvPr>
          <p:cNvSpPr/>
          <p:nvPr/>
        </p:nvSpPr>
        <p:spPr bwMode="white">
          <a:xfrm>
            <a:off x="10481904" y="1638869"/>
            <a:ext cx="304762" cy="2762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B41511D-21F9-3818-93BE-8C13BAE3166B}"/>
              </a:ext>
            </a:extLst>
          </p:cNvPr>
          <p:cNvSpPr/>
          <p:nvPr/>
        </p:nvSpPr>
        <p:spPr bwMode="white">
          <a:xfrm>
            <a:off x="10481904" y="2162838"/>
            <a:ext cx="304762" cy="2762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0DC22D3-003C-383F-7D9C-9C00678FE691}"/>
              </a:ext>
            </a:extLst>
          </p:cNvPr>
          <p:cNvSpPr/>
          <p:nvPr/>
        </p:nvSpPr>
        <p:spPr bwMode="white">
          <a:xfrm>
            <a:off x="10481904" y="3220303"/>
            <a:ext cx="304762" cy="2762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50752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8EAF93B-F050-CB5E-15D8-10FC313238C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8737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15BE539-0F91-FC7B-8EAD-5C72891F4063}"/>
              </a:ext>
            </a:extLst>
          </p:cNvPr>
          <p:cNvSpPr/>
          <p:nvPr/>
        </p:nvSpPr>
        <p:spPr bwMode="white">
          <a:xfrm>
            <a:off x="3415238" y="1813289"/>
            <a:ext cx="3447619" cy="2868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06D8337-37A7-9C4C-8E4D-5C5D0E20CF11}"/>
              </a:ext>
            </a:extLst>
          </p:cNvPr>
          <p:cNvSpPr/>
          <p:nvPr/>
        </p:nvSpPr>
        <p:spPr bwMode="white">
          <a:xfrm>
            <a:off x="3434285" y="2406016"/>
            <a:ext cx="3571428" cy="2868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3CB72504-0661-29C8-0B44-883DE3E925B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0568" y="2845780"/>
            <a:ext cx="10800000" cy="33544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4D916DA-FC33-5E53-796F-96EA1E92627B}"/>
              </a:ext>
            </a:extLst>
          </p:cNvPr>
          <p:cNvSpPr/>
          <p:nvPr/>
        </p:nvSpPr>
        <p:spPr bwMode="white">
          <a:xfrm>
            <a:off x="4453901" y="2950607"/>
            <a:ext cx="2361904" cy="2763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E86B0E9-5278-9643-4C20-F6B000D70EFB}"/>
              </a:ext>
            </a:extLst>
          </p:cNvPr>
          <p:cNvSpPr/>
          <p:nvPr/>
        </p:nvSpPr>
        <p:spPr bwMode="white">
          <a:xfrm>
            <a:off x="4444377" y="3474746"/>
            <a:ext cx="4933333" cy="2858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D7D8A4CD-1060-20AB-038C-99772BC42805}"/>
              </a:ext>
            </a:extLst>
          </p:cNvPr>
          <p:cNvSpPr/>
          <p:nvPr/>
        </p:nvSpPr>
        <p:spPr bwMode="white">
          <a:xfrm>
            <a:off x="4444377" y="4008414"/>
            <a:ext cx="5228571" cy="2763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29836907-4151-8579-83E0-EC8328C64FD8}"/>
              </a:ext>
            </a:extLst>
          </p:cNvPr>
          <p:cNvSpPr/>
          <p:nvPr/>
        </p:nvSpPr>
        <p:spPr bwMode="white">
          <a:xfrm>
            <a:off x="3434853" y="5075751"/>
            <a:ext cx="2685714" cy="2763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D7249776-DE8A-22E1-79CD-F1F8D73B4590}"/>
              </a:ext>
            </a:extLst>
          </p:cNvPr>
          <p:cNvSpPr/>
          <p:nvPr/>
        </p:nvSpPr>
        <p:spPr bwMode="white">
          <a:xfrm>
            <a:off x="3406282" y="5666599"/>
            <a:ext cx="7514254" cy="2858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3725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3E87B2B-2621-F9DF-06BD-BFC61B718FC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6028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50AE191-4E3C-5E9B-5276-43E472C71442}"/>
              </a:ext>
            </a:extLst>
          </p:cNvPr>
          <p:cNvSpPr/>
          <p:nvPr/>
        </p:nvSpPr>
        <p:spPr bwMode="white">
          <a:xfrm>
            <a:off x="1605714" y="1649385"/>
            <a:ext cx="323809" cy="2766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1F24F32-A742-FB05-B674-53AFE7B4BCCB}"/>
              </a:ext>
            </a:extLst>
          </p:cNvPr>
          <p:cNvSpPr/>
          <p:nvPr/>
        </p:nvSpPr>
        <p:spPr bwMode="white">
          <a:xfrm>
            <a:off x="2500952" y="1649385"/>
            <a:ext cx="323809" cy="2766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EAF1943-0931-0883-08EE-7CEF319698BB}"/>
              </a:ext>
            </a:extLst>
          </p:cNvPr>
          <p:cNvSpPr/>
          <p:nvPr/>
        </p:nvSpPr>
        <p:spPr bwMode="white">
          <a:xfrm>
            <a:off x="3967619" y="1649385"/>
            <a:ext cx="342857" cy="2671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BE8F204-451C-339A-60D7-208ABFE7C41B}"/>
              </a:ext>
            </a:extLst>
          </p:cNvPr>
          <p:cNvSpPr/>
          <p:nvPr/>
        </p:nvSpPr>
        <p:spPr bwMode="white">
          <a:xfrm>
            <a:off x="7224761" y="1658925"/>
            <a:ext cx="342858" cy="2671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8D601BF-6279-E266-6435-0F6694578E46}"/>
              </a:ext>
            </a:extLst>
          </p:cNvPr>
          <p:cNvSpPr/>
          <p:nvPr/>
        </p:nvSpPr>
        <p:spPr bwMode="white">
          <a:xfrm>
            <a:off x="9310476" y="1649385"/>
            <a:ext cx="323809" cy="2766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81080A4-A9B9-3E5C-B802-86F861001AD0}"/>
              </a:ext>
            </a:extLst>
          </p:cNvPr>
          <p:cNvSpPr/>
          <p:nvPr/>
        </p:nvSpPr>
        <p:spPr bwMode="white">
          <a:xfrm>
            <a:off x="10205714" y="1649385"/>
            <a:ext cx="323809" cy="2766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D99B46CB-C330-0D49-1692-BF37E4489EAB}"/>
              </a:ext>
            </a:extLst>
          </p:cNvPr>
          <p:cNvSpPr/>
          <p:nvPr/>
        </p:nvSpPr>
        <p:spPr bwMode="white">
          <a:xfrm>
            <a:off x="1910476" y="2183660"/>
            <a:ext cx="323809" cy="248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33292ACE-3138-519B-32BF-D704E223CA4F}"/>
              </a:ext>
            </a:extLst>
          </p:cNvPr>
          <p:cNvSpPr/>
          <p:nvPr/>
        </p:nvSpPr>
        <p:spPr bwMode="white">
          <a:xfrm>
            <a:off x="4586666" y="2183660"/>
            <a:ext cx="314285" cy="248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F0CE7A85-4383-F00D-69CA-03C2A54B2B86}"/>
              </a:ext>
            </a:extLst>
          </p:cNvPr>
          <p:cNvSpPr/>
          <p:nvPr/>
        </p:nvSpPr>
        <p:spPr bwMode="white">
          <a:xfrm>
            <a:off x="6643809" y="2183660"/>
            <a:ext cx="295238" cy="248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E059D774-6B19-CCBE-4D9F-9642AD3BD3C2}"/>
              </a:ext>
            </a:extLst>
          </p:cNvPr>
          <p:cNvSpPr/>
          <p:nvPr/>
        </p:nvSpPr>
        <p:spPr bwMode="white">
          <a:xfrm>
            <a:off x="9615238" y="2164579"/>
            <a:ext cx="314285" cy="2862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img_16777215">
            <a:extLst>
              <a:ext uri="{FF2B5EF4-FFF2-40B4-BE49-F238E27FC236}">
                <a16:creationId xmlns:a16="http://schemas.microsoft.com/office/drawing/2014/main" id="{527556BD-B033-ECB1-FB1F-FBCCD91C9E2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574826"/>
            <a:ext cx="10800000" cy="14730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2808109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8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2024-01-09T00:19:58Z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