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0" r:id="rId3"/>
    <p:sldId id="328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008C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540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4981E3D-A626-0391-0639-4CFBB2BA5C9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559"/>
          <a:stretch/>
        </p:blipFill>
        <p:spPr>
          <a:xfrm>
            <a:off x="4223792" y="1988840"/>
            <a:ext cx="3744416" cy="26155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img_16777215">
            <a:extLst>
              <a:ext uri="{FF2B5EF4-FFF2-40B4-BE49-F238E27FC236}">
                <a16:creationId xmlns:a16="http://schemas.microsoft.com/office/drawing/2014/main" id="{11DCAE70-FDEB-B08A-B626-BF5A47A9EEB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2536933"/>
            <a:ext cx="10800000" cy="39448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61832" y="3110824"/>
            <a:ext cx="2232000" cy="761927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00404" y="3963200"/>
            <a:ext cx="1494000" cy="755893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60064" y="3963200"/>
            <a:ext cx="1494000" cy="755893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41312" y="4813568"/>
            <a:ext cx="1494000" cy="755893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28304" y="5661248"/>
            <a:ext cx="756000" cy="77400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31958" y="5651200"/>
            <a:ext cx="1494000" cy="75589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95400" y="986943"/>
            <a:ext cx="10114312" cy="1475264"/>
          </a:xfrm>
          <a:prstGeom prst="rect">
            <a:avLst/>
          </a:prstGeom>
        </p:spPr>
      </p:pic>
      <p:sp>
        <p:nvSpPr>
          <p:cNvPr id="23" name="文本框 22"/>
          <p:cNvSpPr txBox="1"/>
          <p:nvPr/>
        </p:nvSpPr>
        <p:spPr>
          <a:xfrm>
            <a:off x="2040272" y="1764145"/>
            <a:ext cx="2880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EC008C"/>
                </a:solidFill>
              </a:rPr>
              <a:t>√</a:t>
            </a:r>
            <a:endParaRPr lang="zh-CN" altLang="en-US" dirty="0">
              <a:solidFill>
                <a:srgbClr val="EC008C"/>
              </a:solidFill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6648784" y="1764145"/>
            <a:ext cx="2880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EC008C"/>
                </a:solidFill>
              </a:rPr>
              <a:t>√</a:t>
            </a:r>
            <a:endParaRPr lang="zh-CN" altLang="en-US" dirty="0">
              <a:solidFill>
                <a:srgbClr val="EC008C"/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9385088" y="1764145"/>
            <a:ext cx="2880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EC008C"/>
                </a:solidFill>
              </a:rPr>
              <a:t>√</a:t>
            </a:r>
            <a:endParaRPr lang="zh-CN" altLang="en-US" dirty="0">
              <a:solidFill>
                <a:srgbClr val="EC008C"/>
              </a:solidFill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2904368" y="2164255"/>
            <a:ext cx="2880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EC008C"/>
                </a:solidFill>
              </a:rPr>
              <a:t>√</a:t>
            </a:r>
            <a:endParaRPr lang="zh-CN" altLang="en-US" dirty="0">
              <a:solidFill>
                <a:srgbClr val="EC008C"/>
              </a:solidFill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5899052" y="2164255"/>
            <a:ext cx="2880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EC008C"/>
                </a:solidFill>
              </a:rPr>
              <a:t>√</a:t>
            </a:r>
            <a:endParaRPr lang="zh-CN" altLang="en-US" dirty="0">
              <a:solidFill>
                <a:srgbClr val="EC008C"/>
              </a:solidFill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10105168" y="2164255"/>
            <a:ext cx="2880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EC008C"/>
                </a:solidFill>
              </a:rPr>
              <a:t>√</a:t>
            </a:r>
            <a:endParaRPr lang="zh-CN" altLang="en-US" dirty="0">
              <a:solidFill>
                <a:srgbClr val="EC008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2662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5" grpId="0"/>
      <p:bldP spid="26" grpId="0"/>
      <p:bldP spid="27" grpId="0"/>
      <p:bldP spid="2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4D0E370-E0E7-D7B3-EBEF-8E939B75872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600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4F51C2A-E425-B3C9-22EE-F65BB5B2A66E}"/>
              </a:ext>
            </a:extLst>
          </p:cNvPr>
          <p:cNvSpPr/>
          <p:nvPr/>
        </p:nvSpPr>
        <p:spPr bwMode="white">
          <a:xfrm>
            <a:off x="4015238" y="1592021"/>
            <a:ext cx="628571" cy="286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55CE5C5-5A1C-3A58-3C2E-9E0462B2CA8C}"/>
              </a:ext>
            </a:extLst>
          </p:cNvPr>
          <p:cNvSpPr/>
          <p:nvPr/>
        </p:nvSpPr>
        <p:spPr bwMode="white">
          <a:xfrm>
            <a:off x="6453333" y="2011728"/>
            <a:ext cx="609523" cy="257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88332BA-A361-8602-C766-6837370142A6}"/>
              </a:ext>
            </a:extLst>
          </p:cNvPr>
          <p:cNvSpPr/>
          <p:nvPr/>
        </p:nvSpPr>
        <p:spPr bwMode="white">
          <a:xfrm>
            <a:off x="1748571" y="2431435"/>
            <a:ext cx="647619" cy="276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E50FE51F-7C20-ED90-CA6D-EDF5F75FFB0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844780"/>
            <a:ext cx="10800000" cy="18445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90DA947-18C8-4359-296B-B84942B811AC}"/>
              </a:ext>
            </a:extLst>
          </p:cNvPr>
          <p:cNvSpPr/>
          <p:nvPr/>
        </p:nvSpPr>
        <p:spPr bwMode="white">
          <a:xfrm>
            <a:off x="4634285" y="3456448"/>
            <a:ext cx="914285" cy="277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21D1254-43A5-63DA-BB7C-3FF75E1C3BD3}"/>
              </a:ext>
            </a:extLst>
          </p:cNvPr>
          <p:cNvSpPr/>
          <p:nvPr/>
        </p:nvSpPr>
        <p:spPr bwMode="white">
          <a:xfrm>
            <a:off x="6900952" y="3446891"/>
            <a:ext cx="933333" cy="286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B7BB083-E2A6-34A0-3A10-7F317F6C58AC}"/>
              </a:ext>
            </a:extLst>
          </p:cNvPr>
          <p:cNvSpPr/>
          <p:nvPr/>
        </p:nvSpPr>
        <p:spPr bwMode="white">
          <a:xfrm>
            <a:off x="9177142" y="3437334"/>
            <a:ext cx="885714" cy="296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C740D2E-1013-A1D8-60A1-5E3269A9141F}"/>
              </a:ext>
            </a:extLst>
          </p:cNvPr>
          <p:cNvSpPr/>
          <p:nvPr/>
        </p:nvSpPr>
        <p:spPr bwMode="white">
          <a:xfrm>
            <a:off x="4653333" y="3857856"/>
            <a:ext cx="1171428" cy="296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04F0CA6-2737-70A5-D179-042CE3D30979}"/>
              </a:ext>
            </a:extLst>
          </p:cNvPr>
          <p:cNvSpPr/>
          <p:nvPr/>
        </p:nvSpPr>
        <p:spPr bwMode="white">
          <a:xfrm>
            <a:off x="6910476" y="3867413"/>
            <a:ext cx="1219047" cy="286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B33156F8-3578-9B86-A9F7-13C36009ED24}"/>
              </a:ext>
            </a:extLst>
          </p:cNvPr>
          <p:cNvSpPr/>
          <p:nvPr/>
        </p:nvSpPr>
        <p:spPr bwMode="white">
          <a:xfrm>
            <a:off x="9167619" y="3857856"/>
            <a:ext cx="1809523" cy="296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1D10808F-5761-C32C-16D3-BA380BB4BCC4}"/>
              </a:ext>
            </a:extLst>
          </p:cNvPr>
          <p:cNvSpPr/>
          <p:nvPr/>
        </p:nvSpPr>
        <p:spPr bwMode="white">
          <a:xfrm>
            <a:off x="4653333" y="4278379"/>
            <a:ext cx="914285" cy="296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63E5DA30-7AF0-93E9-A132-9A8493D80025}"/>
              </a:ext>
            </a:extLst>
          </p:cNvPr>
          <p:cNvSpPr/>
          <p:nvPr/>
        </p:nvSpPr>
        <p:spPr bwMode="white">
          <a:xfrm>
            <a:off x="6920000" y="4297493"/>
            <a:ext cx="904761" cy="238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9ADF64E5-384F-231A-8AAF-4FF4D0B1485E}"/>
              </a:ext>
            </a:extLst>
          </p:cNvPr>
          <p:cNvSpPr/>
          <p:nvPr/>
        </p:nvSpPr>
        <p:spPr bwMode="white">
          <a:xfrm>
            <a:off x="9148571" y="4287936"/>
            <a:ext cx="619047" cy="286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0316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F134837-18C5-2BA7-880C-56EBF513157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953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F83CB5D-CF1C-28E7-5A31-15B88C8DAA9B}"/>
              </a:ext>
            </a:extLst>
          </p:cNvPr>
          <p:cNvSpPr/>
          <p:nvPr/>
        </p:nvSpPr>
        <p:spPr bwMode="white">
          <a:xfrm>
            <a:off x="3720000" y="2000610"/>
            <a:ext cx="628571" cy="266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F5B7491-B5A3-52BB-206F-DEB9073C3C38}"/>
              </a:ext>
            </a:extLst>
          </p:cNvPr>
          <p:cNvSpPr/>
          <p:nvPr/>
        </p:nvSpPr>
        <p:spPr bwMode="white">
          <a:xfrm>
            <a:off x="7500952" y="1991086"/>
            <a:ext cx="885714" cy="276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C2B222A-E3C6-5671-1A22-DFF6175E162E}"/>
              </a:ext>
            </a:extLst>
          </p:cNvPr>
          <p:cNvSpPr/>
          <p:nvPr/>
        </p:nvSpPr>
        <p:spPr bwMode="white">
          <a:xfrm>
            <a:off x="9129523" y="1991086"/>
            <a:ext cx="923809" cy="285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D7F223D-DCFB-FE3A-FF68-68DED2E7F104}"/>
              </a:ext>
            </a:extLst>
          </p:cNvPr>
          <p:cNvSpPr/>
          <p:nvPr/>
        </p:nvSpPr>
        <p:spPr bwMode="white">
          <a:xfrm>
            <a:off x="10796190" y="2010134"/>
            <a:ext cx="619047" cy="257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262289E-BE82-49B3-719A-81723A63BA3D}"/>
              </a:ext>
            </a:extLst>
          </p:cNvPr>
          <p:cNvSpPr/>
          <p:nvPr/>
        </p:nvSpPr>
        <p:spPr bwMode="white">
          <a:xfrm>
            <a:off x="1024761" y="2419674"/>
            <a:ext cx="304761" cy="276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B9BE362-4285-3DEC-9BC5-1EC59B4C378B}"/>
              </a:ext>
            </a:extLst>
          </p:cNvPr>
          <p:cNvSpPr/>
          <p:nvPr/>
        </p:nvSpPr>
        <p:spPr bwMode="white">
          <a:xfrm>
            <a:off x="4320000" y="3705437"/>
            <a:ext cx="219047" cy="228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E47BBEF-764D-0030-B419-FA2B1B6C0833}"/>
              </a:ext>
            </a:extLst>
          </p:cNvPr>
          <p:cNvSpPr/>
          <p:nvPr/>
        </p:nvSpPr>
        <p:spPr bwMode="white">
          <a:xfrm>
            <a:off x="9624393" y="3573017"/>
            <a:ext cx="1771798" cy="38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15E762D-978A-7F4C-B03F-5DC1A599B319}"/>
              </a:ext>
            </a:extLst>
          </p:cNvPr>
          <p:cNvSpPr/>
          <p:nvPr/>
        </p:nvSpPr>
        <p:spPr bwMode="white">
          <a:xfrm>
            <a:off x="1034285" y="4086404"/>
            <a:ext cx="7980952" cy="2952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476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3EB3115-AEF9-7761-AE5B-7F85E468053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716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4E3061E-FABA-AD08-F0F2-E377856DCFE3}"/>
              </a:ext>
            </a:extLst>
          </p:cNvPr>
          <p:cNvSpPr/>
          <p:nvPr/>
        </p:nvSpPr>
        <p:spPr bwMode="white">
          <a:xfrm>
            <a:off x="3053333" y="1630911"/>
            <a:ext cx="219047" cy="2291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B5CFE79-0587-D8E4-16EC-FA1DD5CBE387}"/>
              </a:ext>
            </a:extLst>
          </p:cNvPr>
          <p:cNvSpPr/>
          <p:nvPr/>
        </p:nvSpPr>
        <p:spPr bwMode="white">
          <a:xfrm>
            <a:off x="5596190" y="2022438"/>
            <a:ext cx="638095" cy="286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A95FEBD-90BF-080C-0348-EECDB86F16DF}"/>
              </a:ext>
            </a:extLst>
          </p:cNvPr>
          <p:cNvSpPr/>
          <p:nvPr/>
        </p:nvSpPr>
        <p:spPr bwMode="white">
          <a:xfrm>
            <a:off x="7120000" y="2022438"/>
            <a:ext cx="628571" cy="296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50EC9F0-0727-4AF2-EF23-99C38C1C9131}"/>
              </a:ext>
            </a:extLst>
          </p:cNvPr>
          <p:cNvSpPr/>
          <p:nvPr/>
        </p:nvSpPr>
        <p:spPr bwMode="white">
          <a:xfrm>
            <a:off x="1577142" y="2452163"/>
            <a:ext cx="1200000" cy="286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9624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6</Words>
  <Application>Microsoft Office PowerPoint</Application>
  <PresentationFormat>宽屏</PresentationFormat>
  <Paragraphs>6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2024-01-10T15:28:49Z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