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75E28F-75F9-B194-34EF-E3BB1E18AC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 b="32301"/>
          <a:stretch/>
        </p:blipFill>
        <p:spPr>
          <a:xfrm>
            <a:off x="2975952" y="2978664"/>
            <a:ext cx="6240096" cy="72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2B73A-3F16-8442-8363-7A25366BE1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0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6CBDC1-B517-56F8-44DD-11A00AF2B574}"/>
              </a:ext>
            </a:extLst>
          </p:cNvPr>
          <p:cNvSpPr/>
          <p:nvPr/>
        </p:nvSpPr>
        <p:spPr bwMode="white">
          <a:xfrm>
            <a:off x="4805714" y="1602830"/>
            <a:ext cx="600000" cy="26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CC680B-3325-92AE-88E0-79759E711581}"/>
              </a:ext>
            </a:extLst>
          </p:cNvPr>
          <p:cNvSpPr/>
          <p:nvPr/>
        </p:nvSpPr>
        <p:spPr bwMode="white">
          <a:xfrm>
            <a:off x="6510476" y="1612388"/>
            <a:ext cx="609524" cy="24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5C4EAC-B2A7-0635-12BD-42BAF7A810F2}"/>
              </a:ext>
            </a:extLst>
          </p:cNvPr>
          <p:cNvSpPr/>
          <p:nvPr/>
        </p:nvSpPr>
        <p:spPr bwMode="white">
          <a:xfrm>
            <a:off x="2129523" y="2147637"/>
            <a:ext cx="828571" cy="2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2E4D2A3-E0A0-FA87-0640-74B2E43AD5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1067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E5CED7-ABDF-20B9-F284-A5836C624C18}"/>
              </a:ext>
            </a:extLst>
          </p:cNvPr>
          <p:cNvSpPr/>
          <p:nvPr/>
        </p:nvSpPr>
        <p:spPr bwMode="white">
          <a:xfrm>
            <a:off x="6920000" y="3610041"/>
            <a:ext cx="266666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1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E7CF0-A639-B764-2745-CE5587EF6F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C6B415-8FEB-333F-C9DF-B270E87B770C}"/>
              </a:ext>
            </a:extLst>
          </p:cNvPr>
          <p:cNvSpPr/>
          <p:nvPr/>
        </p:nvSpPr>
        <p:spPr bwMode="white">
          <a:xfrm>
            <a:off x="10643809" y="1629945"/>
            <a:ext cx="314285" cy="27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AD4112-3034-CA40-6C77-97B866F588B4}"/>
              </a:ext>
            </a:extLst>
          </p:cNvPr>
          <p:cNvSpPr/>
          <p:nvPr/>
        </p:nvSpPr>
        <p:spPr bwMode="white">
          <a:xfrm>
            <a:off x="10643809" y="2688380"/>
            <a:ext cx="314285" cy="27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69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9A19D-F597-F30E-DAC5-AF6735B862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731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FA1DF-BDA5-A7F8-C7AB-8DCBDBFEF0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BC969B-2540-D5CB-DC68-6FEF04F852A6}"/>
              </a:ext>
            </a:extLst>
          </p:cNvPr>
          <p:cNvSpPr/>
          <p:nvPr/>
        </p:nvSpPr>
        <p:spPr bwMode="white">
          <a:xfrm>
            <a:off x="2091428" y="1659199"/>
            <a:ext cx="295238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2E3CE6-6805-ACF7-F325-5E7D8DE1ADD1}"/>
              </a:ext>
            </a:extLst>
          </p:cNvPr>
          <p:cNvSpPr/>
          <p:nvPr/>
        </p:nvSpPr>
        <p:spPr bwMode="white">
          <a:xfrm>
            <a:off x="4186666" y="1640110"/>
            <a:ext cx="333333" cy="27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E5D94E-1694-76BE-5FA7-6390B821B545}"/>
              </a:ext>
            </a:extLst>
          </p:cNvPr>
          <p:cNvSpPr/>
          <p:nvPr/>
        </p:nvSpPr>
        <p:spPr bwMode="white">
          <a:xfrm>
            <a:off x="7481904" y="1640110"/>
            <a:ext cx="342857" cy="27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B141C8-453D-8991-0969-56C0378D62E9}"/>
              </a:ext>
            </a:extLst>
          </p:cNvPr>
          <p:cNvSpPr/>
          <p:nvPr/>
        </p:nvSpPr>
        <p:spPr bwMode="white">
          <a:xfrm>
            <a:off x="9605714" y="1640110"/>
            <a:ext cx="333333" cy="26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DDCB9F-8773-867F-300A-5A800F1E798B}"/>
              </a:ext>
            </a:extLst>
          </p:cNvPr>
          <p:cNvSpPr/>
          <p:nvPr/>
        </p:nvSpPr>
        <p:spPr bwMode="white">
          <a:xfrm>
            <a:off x="1472380" y="2174598"/>
            <a:ext cx="333333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300BC5-5B61-61FD-63D8-C404101BA891}"/>
              </a:ext>
            </a:extLst>
          </p:cNvPr>
          <p:cNvSpPr/>
          <p:nvPr/>
        </p:nvSpPr>
        <p:spPr bwMode="white">
          <a:xfrm>
            <a:off x="3891428" y="2174598"/>
            <a:ext cx="314285" cy="2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D05E4C-D26B-C257-625D-C43FA9CE31DD}"/>
              </a:ext>
            </a:extLst>
          </p:cNvPr>
          <p:cNvSpPr/>
          <p:nvPr/>
        </p:nvSpPr>
        <p:spPr bwMode="white">
          <a:xfrm>
            <a:off x="7481904" y="2174598"/>
            <a:ext cx="352380" cy="2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4B6E76-C4F0-A4CF-820C-D031C87E920B}"/>
              </a:ext>
            </a:extLst>
          </p:cNvPr>
          <p:cNvSpPr/>
          <p:nvPr/>
        </p:nvSpPr>
        <p:spPr bwMode="white">
          <a:xfrm>
            <a:off x="9929523" y="2174598"/>
            <a:ext cx="314285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B6B3DA-857F-0E9B-A6A4-E9BDA6CAB59F}"/>
              </a:ext>
            </a:extLst>
          </p:cNvPr>
          <p:cNvSpPr/>
          <p:nvPr/>
        </p:nvSpPr>
        <p:spPr bwMode="white">
          <a:xfrm>
            <a:off x="2091428" y="2689998"/>
            <a:ext cx="285714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B2911C-199F-2DA5-F599-1D4F597BF637}"/>
              </a:ext>
            </a:extLst>
          </p:cNvPr>
          <p:cNvSpPr/>
          <p:nvPr/>
        </p:nvSpPr>
        <p:spPr bwMode="white">
          <a:xfrm>
            <a:off x="4796190" y="2709087"/>
            <a:ext cx="323809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CF668C-B5FE-6A0F-A2C7-FE7C07877EB6}"/>
              </a:ext>
            </a:extLst>
          </p:cNvPr>
          <p:cNvSpPr/>
          <p:nvPr/>
        </p:nvSpPr>
        <p:spPr bwMode="white">
          <a:xfrm>
            <a:off x="6891428" y="2699542"/>
            <a:ext cx="323809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5C32DF0-D0CB-979A-7D43-DD3111F9A7B4}"/>
              </a:ext>
            </a:extLst>
          </p:cNvPr>
          <p:cNvSpPr/>
          <p:nvPr/>
        </p:nvSpPr>
        <p:spPr bwMode="white">
          <a:xfrm>
            <a:off x="9596190" y="2689998"/>
            <a:ext cx="333333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D110E919-8581-000E-5DCF-7CBE144816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2319"/>
            <a:ext cx="10800000" cy="2631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A2C3AEB-D3CF-3A00-B102-3EAC0548E67E}"/>
              </a:ext>
            </a:extLst>
          </p:cNvPr>
          <p:cNvSpPr/>
          <p:nvPr/>
        </p:nvSpPr>
        <p:spPr bwMode="white">
          <a:xfrm>
            <a:off x="3110476" y="4234882"/>
            <a:ext cx="352380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D24B3F0-3E19-E2B6-8708-980F192285B5}"/>
              </a:ext>
            </a:extLst>
          </p:cNvPr>
          <p:cNvSpPr/>
          <p:nvPr/>
        </p:nvSpPr>
        <p:spPr bwMode="white">
          <a:xfrm>
            <a:off x="7177142" y="4234882"/>
            <a:ext cx="352380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E358851-1337-898F-0672-17152B1F36D8}"/>
              </a:ext>
            </a:extLst>
          </p:cNvPr>
          <p:cNvSpPr/>
          <p:nvPr/>
        </p:nvSpPr>
        <p:spPr bwMode="white">
          <a:xfrm>
            <a:off x="9739047" y="4234882"/>
            <a:ext cx="352380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3CDD554-8352-97AE-41FB-60C7582755DD}"/>
              </a:ext>
            </a:extLst>
          </p:cNvPr>
          <p:cNvSpPr/>
          <p:nvPr/>
        </p:nvSpPr>
        <p:spPr bwMode="white">
          <a:xfrm>
            <a:off x="1910476" y="4759199"/>
            <a:ext cx="352380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7FA8505-7706-3270-B771-50E99A977FEF}"/>
              </a:ext>
            </a:extLst>
          </p:cNvPr>
          <p:cNvSpPr/>
          <p:nvPr/>
        </p:nvSpPr>
        <p:spPr bwMode="white">
          <a:xfrm>
            <a:off x="6643809" y="4759199"/>
            <a:ext cx="352380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BBB4793-CC0D-5E32-65A8-6D25138820E2}"/>
              </a:ext>
            </a:extLst>
          </p:cNvPr>
          <p:cNvSpPr/>
          <p:nvPr/>
        </p:nvSpPr>
        <p:spPr bwMode="white">
          <a:xfrm>
            <a:off x="9710476" y="4759199"/>
            <a:ext cx="352380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2198437-3017-BE30-9E64-66EBE1B86A12}"/>
              </a:ext>
            </a:extLst>
          </p:cNvPr>
          <p:cNvSpPr/>
          <p:nvPr/>
        </p:nvSpPr>
        <p:spPr bwMode="white">
          <a:xfrm>
            <a:off x="1310476" y="5283516"/>
            <a:ext cx="342857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B2DD480-83F5-5775-289F-05BE5141667D}"/>
              </a:ext>
            </a:extLst>
          </p:cNvPr>
          <p:cNvSpPr/>
          <p:nvPr/>
        </p:nvSpPr>
        <p:spPr bwMode="white">
          <a:xfrm>
            <a:off x="4015238" y="5283516"/>
            <a:ext cx="352380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39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